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7" r:id="rId14"/>
    <p:sldMasterId id="2147484533" r:id="rId15"/>
    <p:sldMasterId id="2147484551" r:id="rId16"/>
    <p:sldMasterId id="2147484587" r:id="rId17"/>
  </p:sldMasterIdLst>
  <p:notesMasterIdLst>
    <p:notesMasterId r:id="rId20"/>
  </p:notesMasterIdLst>
  <p:handoutMasterIdLst>
    <p:handoutMasterId r:id="rId21"/>
  </p:handoutMasterIdLst>
  <p:sldIdLst>
    <p:sldId id="2142533524" r:id="rId18"/>
    <p:sldId id="2142533523" r:id="rId19"/>
  </p:sldIdLst>
  <p:sldSz cx="12188825" cy="6858000"/>
  <p:notesSz cx="6858000" cy="9144000"/>
  <p:defaultTextStyle>
    <a:defPPr>
      <a:defRPr lang="en-US"/>
    </a:defPPr>
    <a:lvl1pPr marL="0" algn="l" defTabSz="91424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66910E-7B16-4C32-83BF-F177552C2224}">
          <p14:sldIdLst>
            <p14:sldId id="2142533524"/>
            <p14:sldId id="2142533523"/>
          </p14:sldIdLst>
        </p14:section>
      </p14:sectionLst>
    </p:ext>
    <p:ext uri="{EFAFB233-063F-42B5-8137-9DF3F51BA10A}">
      <p15:sldGuideLst xmlns:p15="http://schemas.microsoft.com/office/powerpoint/2012/main">
        <p15:guide id="4" pos="3839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uva  Pardesi" initials="AP" lastIdx="11" clrIdx="0">
    <p:extLst>
      <p:ext uri="{19B8F6BF-5375-455C-9EA6-DF929625EA0E}">
        <p15:presenceInfo xmlns:p15="http://schemas.microsoft.com/office/powerpoint/2012/main" userId="S-1-5-21-1801674531-1177238915-682003330-2129570" providerId="AD"/>
      </p:ext>
    </p:extLst>
  </p:cmAuthor>
  <p:cmAuthor id="2" name="Peshaan Khajotia" initials="PK" lastIdx="53" clrIdx="1">
    <p:extLst>
      <p:ext uri="{19B8F6BF-5375-455C-9EA6-DF929625EA0E}">
        <p15:presenceInfo xmlns:p15="http://schemas.microsoft.com/office/powerpoint/2012/main" userId="S-1-5-21-1801674531-1177238915-682003330-2221805" providerId="AD"/>
      </p:ext>
    </p:extLst>
  </p:cmAuthor>
  <p:cmAuthor id="3" name="Rakesh Roy" initials="RR" lastIdx="1" clrIdx="2">
    <p:extLst>
      <p:ext uri="{19B8F6BF-5375-455C-9EA6-DF929625EA0E}">
        <p15:presenceInfo xmlns:p15="http://schemas.microsoft.com/office/powerpoint/2012/main" userId="S::106827@TCS.com::dc6d8e64-c61d-48fb-b772-28c81996731c" providerId="AD"/>
      </p:ext>
    </p:extLst>
  </p:cmAuthor>
  <p:cmAuthor id="4" name="Ginu K" initials="GK" lastIdx="1" clrIdx="3">
    <p:extLst>
      <p:ext uri="{19B8F6BF-5375-455C-9EA6-DF929625EA0E}">
        <p15:presenceInfo xmlns:p15="http://schemas.microsoft.com/office/powerpoint/2012/main" userId="S-1-5-21-1801674531-1177238915-682003330-342912" providerId="AD"/>
      </p:ext>
    </p:extLst>
  </p:cmAuthor>
  <p:cmAuthor id="5" name="Viswanathan Kolanchinathan" initials="VK" lastIdx="1" clrIdx="4">
    <p:extLst>
      <p:ext uri="{19B8F6BF-5375-455C-9EA6-DF929625EA0E}">
        <p15:presenceInfo xmlns:p15="http://schemas.microsoft.com/office/powerpoint/2012/main" userId="S::1980909@tcs.com::8372e167-0cb8-4235-a530-f12469177e7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C0066"/>
    <a:srgbClr val="CC0000"/>
    <a:srgbClr val="FF9DBE"/>
    <a:srgbClr val="2B9FAB"/>
    <a:srgbClr val="1F914D"/>
    <a:srgbClr val="D53E85"/>
    <a:srgbClr val="BB7BCF"/>
    <a:srgbClr val="946BA0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0D13F-5CBF-475A-B23C-E46485E4DD59}" v="101" dt="2025-12-05T01:26:03.440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2579" autoAdjust="0"/>
  </p:normalViewPr>
  <p:slideViewPr>
    <p:cSldViewPr snapToObjects="1">
      <p:cViewPr>
        <p:scale>
          <a:sx n="90" d="100"/>
          <a:sy n="90" d="100"/>
        </p:scale>
        <p:origin x="-108" y="-9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13722"/>
    </p:cViewPr>
  </p:outlin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3" d="100"/>
          <a:sy n="93" d="100"/>
        </p:scale>
        <p:origin x="36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PINATH PRATTI" userId="0498b648-ee87-4677-ac87-9af6d59f98c0" providerId="ADAL" clId="{4586FFFB-A1CB-4C9B-960A-C4BF908AEF48}"/>
    <pc:docChg chg="undo custSel addSld delSld modSld modSection">
      <pc:chgData name="GOPINATH PRATTI" userId="0498b648-ee87-4677-ac87-9af6d59f98c0" providerId="ADAL" clId="{4586FFFB-A1CB-4C9B-960A-C4BF908AEF48}" dt="2025-12-05T01:29:14.878" v="2147" actId="47"/>
      <pc:docMkLst>
        <pc:docMk/>
      </pc:docMkLst>
      <pc:sldChg chg="del">
        <pc:chgData name="GOPINATH PRATTI" userId="0498b648-ee87-4677-ac87-9af6d59f98c0" providerId="ADAL" clId="{4586FFFB-A1CB-4C9B-960A-C4BF908AEF48}" dt="2025-12-05T01:28:42.746" v="2130" actId="47"/>
        <pc:sldMkLst>
          <pc:docMk/>
          <pc:sldMk cId="968245469" sldId="2142533480"/>
        </pc:sldMkLst>
      </pc:sldChg>
      <pc:sldChg chg="modSp del mod">
        <pc:chgData name="GOPINATH PRATTI" userId="0498b648-ee87-4677-ac87-9af6d59f98c0" providerId="ADAL" clId="{4586FFFB-A1CB-4C9B-960A-C4BF908AEF48}" dt="2025-12-05T01:29:14.878" v="2147" actId="47"/>
        <pc:sldMkLst>
          <pc:docMk/>
          <pc:sldMk cId="2683772163" sldId="2142533497"/>
        </pc:sldMkLst>
        <pc:spChg chg="mod">
          <ac:chgData name="GOPINATH PRATTI" userId="0498b648-ee87-4677-ac87-9af6d59f98c0" providerId="ADAL" clId="{4586FFFB-A1CB-4C9B-960A-C4BF908AEF48}" dt="2025-12-05T01:29:02.228" v="2146" actId="20577"/>
          <ac:spMkLst>
            <pc:docMk/>
            <pc:sldMk cId="2683772163" sldId="2142533497"/>
            <ac:spMk id="2" creationId="{13FED61C-5C6B-4164-8FB9-8E6E76C0A708}"/>
          </ac:spMkLst>
        </pc:spChg>
      </pc:sldChg>
      <pc:sldChg chg="del">
        <pc:chgData name="GOPINATH PRATTI" userId="0498b648-ee87-4677-ac87-9af6d59f98c0" providerId="ADAL" clId="{4586FFFB-A1CB-4C9B-960A-C4BF908AEF48}" dt="2025-12-05T01:28:45.469" v="2133" actId="47"/>
        <pc:sldMkLst>
          <pc:docMk/>
          <pc:sldMk cId="257718860" sldId="2142533512"/>
        </pc:sldMkLst>
      </pc:sldChg>
      <pc:sldChg chg="del">
        <pc:chgData name="GOPINATH PRATTI" userId="0498b648-ee87-4677-ac87-9af6d59f98c0" providerId="ADAL" clId="{4586FFFB-A1CB-4C9B-960A-C4BF908AEF48}" dt="2025-12-05T01:28:43.668" v="2131" actId="47"/>
        <pc:sldMkLst>
          <pc:docMk/>
          <pc:sldMk cId="2928828368" sldId="2142533519"/>
        </pc:sldMkLst>
      </pc:sldChg>
      <pc:sldChg chg="del">
        <pc:chgData name="GOPINATH PRATTI" userId="0498b648-ee87-4677-ac87-9af6d59f98c0" providerId="ADAL" clId="{4586FFFB-A1CB-4C9B-960A-C4BF908AEF48}" dt="2025-12-05T01:28:44.266" v="2132" actId="47"/>
        <pc:sldMkLst>
          <pc:docMk/>
          <pc:sldMk cId="198239320" sldId="2142533520"/>
        </pc:sldMkLst>
      </pc:sldChg>
      <pc:sldChg chg="addSp delSp modSp add mod">
        <pc:chgData name="GOPINATH PRATTI" userId="0498b648-ee87-4677-ac87-9af6d59f98c0" providerId="ADAL" clId="{4586FFFB-A1CB-4C9B-960A-C4BF908AEF48}" dt="2025-12-05T01:28:14.563" v="2129" actId="1076"/>
        <pc:sldMkLst>
          <pc:docMk/>
          <pc:sldMk cId="1963757028" sldId="2142533524"/>
        </pc:sldMkLst>
        <pc:spChg chg="mod">
          <ac:chgData name="GOPINATH PRATTI" userId="0498b648-ee87-4677-ac87-9af6d59f98c0" providerId="ADAL" clId="{4586FFFB-A1CB-4C9B-960A-C4BF908AEF48}" dt="2025-12-04T23:58:54.517" v="1009" actId="5793"/>
          <ac:spMkLst>
            <pc:docMk/>
            <pc:sldMk cId="1963757028" sldId="2142533524"/>
            <ac:spMk id="8" creationId="{87A0ABE0-A8BA-B9E7-010B-B05FDFDBB9B0}"/>
          </ac:spMkLst>
        </pc:spChg>
        <pc:spChg chg="add mod topLvl">
          <ac:chgData name="GOPINATH PRATTI" userId="0498b648-ee87-4677-ac87-9af6d59f98c0" providerId="ADAL" clId="{4586FFFB-A1CB-4C9B-960A-C4BF908AEF48}" dt="2025-12-05T00:41:25.282" v="1145" actId="164"/>
          <ac:spMkLst>
            <pc:docMk/>
            <pc:sldMk cId="1963757028" sldId="2142533524"/>
            <ac:spMk id="31" creationId="{C395D301-32AD-8171-BB5F-4FDED59EEB50}"/>
          </ac:spMkLst>
        </pc:spChg>
        <pc:spChg chg="mod topLvl">
          <ac:chgData name="GOPINATH PRATTI" userId="0498b648-ee87-4677-ac87-9af6d59f98c0" providerId="ADAL" clId="{4586FFFB-A1CB-4C9B-960A-C4BF908AEF48}" dt="2025-12-05T00:41:25.282" v="1145" actId="164"/>
          <ac:spMkLst>
            <pc:docMk/>
            <pc:sldMk cId="1963757028" sldId="2142533524"/>
            <ac:spMk id="43" creationId="{7B549319-A97B-EBD8-1FFE-8B5A84F4E954}"/>
          </ac:spMkLst>
        </pc:spChg>
        <pc:spChg chg="mod topLvl">
          <ac:chgData name="GOPINATH PRATTI" userId="0498b648-ee87-4677-ac87-9af6d59f98c0" providerId="ADAL" clId="{4586FFFB-A1CB-4C9B-960A-C4BF908AEF48}" dt="2025-12-05T00:41:25.282" v="1145" actId="164"/>
          <ac:spMkLst>
            <pc:docMk/>
            <pc:sldMk cId="1963757028" sldId="2142533524"/>
            <ac:spMk id="44" creationId="{88E121DE-36A2-B774-AB9A-71070ED76F1F}"/>
          </ac:spMkLst>
        </pc:spChg>
        <pc:spChg chg="mod topLvl">
          <ac:chgData name="GOPINATH PRATTI" userId="0498b648-ee87-4677-ac87-9af6d59f98c0" providerId="ADAL" clId="{4586FFFB-A1CB-4C9B-960A-C4BF908AEF48}" dt="2025-12-05T00:41:25.282" v="1145" actId="164"/>
          <ac:spMkLst>
            <pc:docMk/>
            <pc:sldMk cId="1963757028" sldId="2142533524"/>
            <ac:spMk id="45" creationId="{F3B9EB20-7EC3-7C12-9016-244D1247FAA3}"/>
          </ac:spMkLst>
        </pc:spChg>
        <pc:spChg chg="mod topLvl">
          <ac:chgData name="GOPINATH PRATTI" userId="0498b648-ee87-4677-ac87-9af6d59f98c0" providerId="ADAL" clId="{4586FFFB-A1CB-4C9B-960A-C4BF908AEF48}" dt="2025-12-05T00:41:25.282" v="1145" actId="164"/>
          <ac:spMkLst>
            <pc:docMk/>
            <pc:sldMk cId="1963757028" sldId="2142533524"/>
            <ac:spMk id="47" creationId="{81D0677B-396C-5677-192A-02830815DC4A}"/>
          </ac:spMkLst>
        </pc:spChg>
        <pc:spChg chg="mod topLvl">
          <ac:chgData name="GOPINATH PRATTI" userId="0498b648-ee87-4677-ac87-9af6d59f98c0" providerId="ADAL" clId="{4586FFFB-A1CB-4C9B-960A-C4BF908AEF48}" dt="2025-12-05T00:41:25.282" v="1145" actId="164"/>
          <ac:spMkLst>
            <pc:docMk/>
            <pc:sldMk cId="1963757028" sldId="2142533524"/>
            <ac:spMk id="48" creationId="{A6C22808-43E4-1EC5-F78F-DDEE1B277BAA}"/>
          </ac:spMkLst>
        </pc:spChg>
        <pc:spChg chg="add mod">
          <ac:chgData name="GOPINATH PRATTI" userId="0498b648-ee87-4677-ac87-9af6d59f98c0" providerId="ADAL" clId="{4586FFFB-A1CB-4C9B-960A-C4BF908AEF48}" dt="2025-12-04T08:27:36.699" v="752" actId="14100"/>
          <ac:spMkLst>
            <pc:docMk/>
            <pc:sldMk cId="1963757028" sldId="2142533524"/>
            <ac:spMk id="51" creationId="{6F76A4D8-9254-B4AE-2BA1-AF367231C1AF}"/>
          </ac:spMkLst>
        </pc:spChg>
        <pc:spChg chg="add mod">
          <ac:chgData name="GOPINATH PRATTI" userId="0498b648-ee87-4677-ac87-9af6d59f98c0" providerId="ADAL" clId="{4586FFFB-A1CB-4C9B-960A-C4BF908AEF48}" dt="2025-12-05T00:36:03.110" v="1125" actId="164"/>
          <ac:spMkLst>
            <pc:docMk/>
            <pc:sldMk cId="1963757028" sldId="2142533524"/>
            <ac:spMk id="52" creationId="{BCD9C277-1263-3507-4A6C-FD18FBB7BA6D}"/>
          </ac:spMkLst>
        </pc:spChg>
        <pc:spChg chg="add mod">
          <ac:chgData name="GOPINATH PRATTI" userId="0498b648-ee87-4677-ac87-9af6d59f98c0" providerId="ADAL" clId="{4586FFFB-A1CB-4C9B-960A-C4BF908AEF48}" dt="2025-12-04T08:28:38.311" v="763" actId="164"/>
          <ac:spMkLst>
            <pc:docMk/>
            <pc:sldMk cId="1963757028" sldId="2142533524"/>
            <ac:spMk id="53" creationId="{9BFAD58E-1F87-B233-672E-20B4F81A9471}"/>
          </ac:spMkLst>
        </pc:spChg>
        <pc:spChg chg="mod">
          <ac:chgData name="GOPINATH PRATTI" userId="0498b648-ee87-4677-ac87-9af6d59f98c0" providerId="ADAL" clId="{4586FFFB-A1CB-4C9B-960A-C4BF908AEF48}" dt="2025-12-05T00:48:58.467" v="1234"/>
          <ac:spMkLst>
            <pc:docMk/>
            <pc:sldMk cId="1963757028" sldId="2142533524"/>
            <ac:spMk id="71" creationId="{F4E8BACB-4C50-0457-1C0C-803760A3E798}"/>
          </ac:spMkLst>
        </pc:spChg>
        <pc:spChg chg="mod">
          <ac:chgData name="GOPINATH PRATTI" userId="0498b648-ee87-4677-ac87-9af6d59f98c0" providerId="ADAL" clId="{4586FFFB-A1CB-4C9B-960A-C4BF908AEF48}" dt="2025-12-05T00:48:58.467" v="1234"/>
          <ac:spMkLst>
            <pc:docMk/>
            <pc:sldMk cId="1963757028" sldId="2142533524"/>
            <ac:spMk id="72" creationId="{A975F38D-2F2B-C819-603B-79167D883994}"/>
          </ac:spMkLst>
        </pc:spChg>
        <pc:spChg chg="mod">
          <ac:chgData name="GOPINATH PRATTI" userId="0498b648-ee87-4677-ac87-9af6d59f98c0" providerId="ADAL" clId="{4586FFFB-A1CB-4C9B-960A-C4BF908AEF48}" dt="2025-12-05T00:54:05.377" v="1269"/>
          <ac:spMkLst>
            <pc:docMk/>
            <pc:sldMk cId="1963757028" sldId="2142533524"/>
            <ac:spMk id="75" creationId="{FE5850F3-9B56-CEC3-EF38-58B0887655C9}"/>
          </ac:spMkLst>
        </pc:spChg>
        <pc:spChg chg="mod">
          <ac:chgData name="GOPINATH PRATTI" userId="0498b648-ee87-4677-ac87-9af6d59f98c0" providerId="ADAL" clId="{4586FFFB-A1CB-4C9B-960A-C4BF908AEF48}" dt="2025-12-05T00:54:05.377" v="1269"/>
          <ac:spMkLst>
            <pc:docMk/>
            <pc:sldMk cId="1963757028" sldId="2142533524"/>
            <ac:spMk id="76" creationId="{48D0ABDC-093F-CA28-5F98-AE314426926F}"/>
          </ac:spMkLst>
        </pc:spChg>
        <pc:spChg chg="mod">
          <ac:chgData name="GOPINATH PRATTI" userId="0498b648-ee87-4677-ac87-9af6d59f98c0" providerId="ADAL" clId="{4586FFFB-A1CB-4C9B-960A-C4BF908AEF48}" dt="2025-12-05T00:54:31.394" v="1272"/>
          <ac:spMkLst>
            <pc:docMk/>
            <pc:sldMk cId="1963757028" sldId="2142533524"/>
            <ac:spMk id="79" creationId="{B51C1177-32AD-037E-AB5E-E0DC161E0BF4}"/>
          </ac:spMkLst>
        </pc:spChg>
        <pc:spChg chg="add mod">
          <ac:chgData name="GOPINATH PRATTI" userId="0498b648-ee87-4677-ac87-9af6d59f98c0" providerId="ADAL" clId="{4586FFFB-A1CB-4C9B-960A-C4BF908AEF48}" dt="2025-12-05T00:34:54.216" v="1123" actId="1076"/>
          <ac:spMkLst>
            <pc:docMk/>
            <pc:sldMk cId="1963757028" sldId="2142533524"/>
            <ac:spMk id="80" creationId="{3B631FCC-1585-BE67-D3D2-E5AF90BF7C27}"/>
          </ac:spMkLst>
        </pc:spChg>
        <pc:spChg chg="mod">
          <ac:chgData name="GOPINATH PRATTI" userId="0498b648-ee87-4677-ac87-9af6d59f98c0" providerId="ADAL" clId="{4586FFFB-A1CB-4C9B-960A-C4BF908AEF48}" dt="2025-12-05T01:28:14.563" v="2129" actId="1076"/>
          <ac:spMkLst>
            <pc:docMk/>
            <pc:sldMk cId="1963757028" sldId="2142533524"/>
            <ac:spMk id="81" creationId="{B527711A-2160-70B2-A9FC-F3E45B2E0ED9}"/>
          </ac:spMkLst>
        </pc:spChg>
        <pc:spChg chg="mod">
          <ac:chgData name="GOPINATH PRATTI" userId="0498b648-ee87-4677-ac87-9af6d59f98c0" providerId="ADAL" clId="{4586FFFB-A1CB-4C9B-960A-C4BF908AEF48}" dt="2025-12-05T00:54:31.394" v="1272"/>
          <ac:spMkLst>
            <pc:docMk/>
            <pc:sldMk cId="1963757028" sldId="2142533524"/>
            <ac:spMk id="82" creationId="{7420ABCB-2025-5B88-6364-560C6FA09D43}"/>
          </ac:spMkLst>
        </pc:spChg>
        <pc:spChg chg="del">
          <ac:chgData name="GOPINATH PRATTI" userId="0498b648-ee87-4677-ac87-9af6d59f98c0" providerId="ADAL" clId="{4586FFFB-A1CB-4C9B-960A-C4BF908AEF48}" dt="2025-12-04T07:02:37.302" v="495" actId="478"/>
          <ac:spMkLst>
            <pc:docMk/>
            <pc:sldMk cId="1963757028" sldId="2142533524"/>
            <ac:spMk id="87" creationId="{099FA86C-C5F4-986E-48C3-AFBCD112107A}"/>
          </ac:spMkLst>
        </pc:spChg>
        <pc:spChg chg="add mod">
          <ac:chgData name="GOPINATH PRATTI" userId="0498b648-ee87-4677-ac87-9af6d59f98c0" providerId="ADAL" clId="{4586FFFB-A1CB-4C9B-960A-C4BF908AEF48}" dt="2025-12-05T01:03:42.182" v="1338" actId="1076"/>
          <ac:spMkLst>
            <pc:docMk/>
            <pc:sldMk cId="1963757028" sldId="2142533524"/>
            <ac:spMk id="89" creationId="{3F1827FA-CCFF-D33F-4280-B2C30F73EFF3}"/>
          </ac:spMkLst>
        </pc:spChg>
        <pc:spChg chg="mod">
          <ac:chgData name="GOPINATH PRATTI" userId="0498b648-ee87-4677-ac87-9af6d59f98c0" providerId="ADAL" clId="{4586FFFB-A1CB-4C9B-960A-C4BF908AEF48}" dt="2025-12-05T00:17:16.570" v="1037" actId="1076"/>
          <ac:spMkLst>
            <pc:docMk/>
            <pc:sldMk cId="1963757028" sldId="2142533524"/>
            <ac:spMk id="94" creationId="{F467A788-1F16-87E7-11D6-7005FB01624E}"/>
          </ac:spMkLst>
        </pc:spChg>
        <pc:spChg chg="mod">
          <ac:chgData name="GOPINATH PRATTI" userId="0498b648-ee87-4677-ac87-9af6d59f98c0" providerId="ADAL" clId="{4586FFFB-A1CB-4C9B-960A-C4BF908AEF48}" dt="2025-12-05T00:50:20.333" v="1248" actId="1036"/>
          <ac:spMkLst>
            <pc:docMk/>
            <pc:sldMk cId="1963757028" sldId="2142533524"/>
            <ac:spMk id="99" creationId="{E87DBDBF-B321-69AF-D761-A43D624E20EA}"/>
          </ac:spMkLst>
        </pc:spChg>
        <pc:spChg chg="add mod">
          <ac:chgData name="GOPINATH PRATTI" userId="0498b648-ee87-4677-ac87-9af6d59f98c0" providerId="ADAL" clId="{4586FFFB-A1CB-4C9B-960A-C4BF908AEF48}" dt="2025-12-05T01:14:06.570" v="1531" actId="14100"/>
          <ac:spMkLst>
            <pc:docMk/>
            <pc:sldMk cId="1963757028" sldId="2142533524"/>
            <ac:spMk id="100" creationId="{B729F49E-C32C-745B-922B-4A5BBAF2CA91}"/>
          </ac:spMkLst>
        </pc:spChg>
        <pc:spChg chg="del">
          <ac:chgData name="GOPINATH PRATTI" userId="0498b648-ee87-4677-ac87-9af6d59f98c0" providerId="ADAL" clId="{4586FFFB-A1CB-4C9B-960A-C4BF908AEF48}" dt="2025-12-04T07:04:09.714" v="509" actId="478"/>
          <ac:spMkLst>
            <pc:docMk/>
            <pc:sldMk cId="1963757028" sldId="2142533524"/>
            <ac:spMk id="101" creationId="{9B340414-47F4-D3C2-3A29-929DDCB1B26F}"/>
          </ac:spMkLst>
        </pc:spChg>
        <pc:spChg chg="del">
          <ac:chgData name="GOPINATH PRATTI" userId="0498b648-ee87-4677-ac87-9af6d59f98c0" providerId="ADAL" clId="{4586FFFB-A1CB-4C9B-960A-C4BF908AEF48}" dt="2025-12-04T08:59:48.637" v="808" actId="478"/>
          <ac:spMkLst>
            <pc:docMk/>
            <pc:sldMk cId="1963757028" sldId="2142533524"/>
            <ac:spMk id="105" creationId="{35DDA3B2-47C0-75A9-DFB2-789B2632F686}"/>
          </ac:spMkLst>
        </pc:spChg>
        <pc:spChg chg="del">
          <ac:chgData name="GOPINATH PRATTI" userId="0498b648-ee87-4677-ac87-9af6d59f98c0" providerId="ADAL" clId="{4586FFFB-A1CB-4C9B-960A-C4BF908AEF48}" dt="2025-12-04T07:04:35.561" v="514" actId="478"/>
          <ac:spMkLst>
            <pc:docMk/>
            <pc:sldMk cId="1963757028" sldId="2142533524"/>
            <ac:spMk id="108" creationId="{348E650D-4F39-826D-0ACF-2781A31D4FB5}"/>
          </ac:spMkLst>
        </pc:spChg>
        <pc:spChg chg="mod">
          <ac:chgData name="GOPINATH PRATTI" userId="0498b648-ee87-4677-ac87-9af6d59f98c0" providerId="ADAL" clId="{4586FFFB-A1CB-4C9B-960A-C4BF908AEF48}" dt="2025-12-05T00:49:28.968" v="1240" actId="1038"/>
          <ac:spMkLst>
            <pc:docMk/>
            <pc:sldMk cId="1963757028" sldId="2142533524"/>
            <ac:spMk id="109" creationId="{18E1A1DB-A0C0-F769-36C0-A142D0D2CCD4}"/>
          </ac:spMkLst>
        </pc:spChg>
        <pc:spChg chg="add mod">
          <ac:chgData name="GOPINATH PRATTI" userId="0498b648-ee87-4677-ac87-9af6d59f98c0" providerId="ADAL" clId="{4586FFFB-A1CB-4C9B-960A-C4BF908AEF48}" dt="2025-12-05T01:27:38.090" v="2128" actId="20577"/>
          <ac:spMkLst>
            <pc:docMk/>
            <pc:sldMk cId="1963757028" sldId="2142533524"/>
            <ac:spMk id="110" creationId="{39F700FD-6873-9CB2-8BCA-52546CE7A0C3}"/>
          </ac:spMkLst>
        </pc:spChg>
        <pc:spChg chg="del">
          <ac:chgData name="GOPINATH PRATTI" userId="0498b648-ee87-4677-ac87-9af6d59f98c0" providerId="ADAL" clId="{4586FFFB-A1CB-4C9B-960A-C4BF908AEF48}" dt="2025-12-04T08:53:53.519" v="797" actId="478"/>
          <ac:spMkLst>
            <pc:docMk/>
            <pc:sldMk cId="1963757028" sldId="2142533524"/>
            <ac:spMk id="118" creationId="{3DB0CD68-7B5C-D4A3-AEF7-B1E9B1024849}"/>
          </ac:spMkLst>
        </pc:spChg>
        <pc:spChg chg="del mod">
          <ac:chgData name="GOPINATH PRATTI" userId="0498b648-ee87-4677-ac87-9af6d59f98c0" providerId="ADAL" clId="{4586FFFB-A1CB-4C9B-960A-C4BF908AEF48}" dt="2025-12-04T08:50:16.746" v="767" actId="478"/>
          <ac:spMkLst>
            <pc:docMk/>
            <pc:sldMk cId="1963757028" sldId="2142533524"/>
            <ac:spMk id="120" creationId="{8929D1F5-DC65-4BAA-7327-F262991EC52E}"/>
          </ac:spMkLst>
        </pc:spChg>
        <pc:spChg chg="mod topLvl">
          <ac:chgData name="GOPINATH PRATTI" userId="0498b648-ee87-4677-ac87-9af6d59f98c0" providerId="ADAL" clId="{4586FFFB-A1CB-4C9B-960A-C4BF908AEF48}" dt="2025-12-04T07:07:37.238" v="523" actId="164"/>
          <ac:spMkLst>
            <pc:docMk/>
            <pc:sldMk cId="1963757028" sldId="2142533524"/>
            <ac:spMk id="126" creationId="{EC3FF1BF-3E03-AC56-9219-16D6A198C472}"/>
          </ac:spMkLst>
        </pc:spChg>
        <pc:spChg chg="del mod">
          <ac:chgData name="GOPINATH PRATTI" userId="0498b648-ee87-4677-ac87-9af6d59f98c0" providerId="ADAL" clId="{4586FFFB-A1CB-4C9B-960A-C4BF908AEF48}" dt="2025-12-04T07:03:47.088" v="503" actId="478"/>
          <ac:spMkLst>
            <pc:docMk/>
            <pc:sldMk cId="1963757028" sldId="2142533524"/>
            <ac:spMk id="133" creationId="{8CEC1571-4613-A5EF-F827-F733367F2DC5}"/>
          </ac:spMkLst>
        </pc:spChg>
        <pc:spChg chg="del mod">
          <ac:chgData name="GOPINATH PRATTI" userId="0498b648-ee87-4677-ac87-9af6d59f98c0" providerId="ADAL" clId="{4586FFFB-A1CB-4C9B-960A-C4BF908AEF48}" dt="2025-12-04T07:03:54.130" v="505" actId="478"/>
          <ac:spMkLst>
            <pc:docMk/>
            <pc:sldMk cId="1963757028" sldId="2142533524"/>
            <ac:spMk id="149" creationId="{AFE1FD91-FAB9-6419-72EC-C39530A6DE3D}"/>
          </ac:spMkLst>
        </pc:spChg>
        <pc:spChg chg="del mod">
          <ac:chgData name="GOPINATH PRATTI" userId="0498b648-ee87-4677-ac87-9af6d59f98c0" providerId="ADAL" clId="{4586FFFB-A1CB-4C9B-960A-C4BF908AEF48}" dt="2025-12-05T00:54:09.422" v="1270" actId="478"/>
          <ac:spMkLst>
            <pc:docMk/>
            <pc:sldMk cId="1963757028" sldId="2142533524"/>
            <ac:spMk id="150" creationId="{98EB6727-1631-82DD-FA3C-07CC84399E46}"/>
          </ac:spMkLst>
        </pc:spChg>
        <pc:spChg chg="del">
          <ac:chgData name="GOPINATH PRATTI" userId="0498b648-ee87-4677-ac87-9af6d59f98c0" providerId="ADAL" clId="{4586FFFB-A1CB-4C9B-960A-C4BF908AEF48}" dt="2025-12-04T07:02:33.775" v="494" actId="478"/>
          <ac:spMkLst>
            <pc:docMk/>
            <pc:sldMk cId="1963757028" sldId="2142533524"/>
            <ac:spMk id="151" creationId="{60045C7F-B3C6-9AAB-43CC-4BE8F566E4E9}"/>
          </ac:spMkLst>
        </pc:spChg>
        <pc:spChg chg="del mod">
          <ac:chgData name="GOPINATH PRATTI" userId="0498b648-ee87-4677-ac87-9af6d59f98c0" providerId="ADAL" clId="{4586FFFB-A1CB-4C9B-960A-C4BF908AEF48}" dt="2025-12-04T07:03:58.426" v="506" actId="478"/>
          <ac:spMkLst>
            <pc:docMk/>
            <pc:sldMk cId="1963757028" sldId="2142533524"/>
            <ac:spMk id="153" creationId="{2E499594-1EF9-E517-6996-30B93CC36C63}"/>
          </ac:spMkLst>
        </pc:spChg>
        <pc:spChg chg="mod">
          <ac:chgData name="GOPINATH PRATTI" userId="0498b648-ee87-4677-ac87-9af6d59f98c0" providerId="ADAL" clId="{4586FFFB-A1CB-4C9B-960A-C4BF908AEF48}" dt="2025-12-04T07:08:29.468" v="529" actId="165"/>
          <ac:spMkLst>
            <pc:docMk/>
            <pc:sldMk cId="1963757028" sldId="2142533524"/>
            <ac:spMk id="155" creationId="{DBA84AD6-9E42-00EF-785D-8AA22842B67C}"/>
          </ac:spMkLst>
        </pc:spChg>
        <pc:spChg chg="mod">
          <ac:chgData name="GOPINATH PRATTI" userId="0498b648-ee87-4677-ac87-9af6d59f98c0" providerId="ADAL" clId="{4586FFFB-A1CB-4C9B-960A-C4BF908AEF48}" dt="2025-12-05T00:58:15.026" v="1274" actId="20577"/>
          <ac:spMkLst>
            <pc:docMk/>
            <pc:sldMk cId="1963757028" sldId="2142533524"/>
            <ac:spMk id="162" creationId="{3F53427B-3406-1F6B-AAD4-F55D9BB9BD80}"/>
          </ac:spMkLst>
        </pc:spChg>
        <pc:spChg chg="del mod">
          <ac:chgData name="GOPINATH PRATTI" userId="0498b648-ee87-4677-ac87-9af6d59f98c0" providerId="ADAL" clId="{4586FFFB-A1CB-4C9B-960A-C4BF908AEF48}" dt="2025-12-04T05:27:17.507" v="425" actId="478"/>
          <ac:spMkLst>
            <pc:docMk/>
            <pc:sldMk cId="1963757028" sldId="2142533524"/>
            <ac:spMk id="163" creationId="{F3503D22-7456-5F4E-D447-F5133C41E8E8}"/>
          </ac:spMkLst>
        </pc:spChg>
        <pc:spChg chg="mod topLvl">
          <ac:chgData name="GOPINATH PRATTI" userId="0498b648-ee87-4677-ac87-9af6d59f98c0" providerId="ADAL" clId="{4586FFFB-A1CB-4C9B-960A-C4BF908AEF48}" dt="2025-12-05T00:28:24.963" v="1110" actId="164"/>
          <ac:spMkLst>
            <pc:docMk/>
            <pc:sldMk cId="1963757028" sldId="2142533524"/>
            <ac:spMk id="171" creationId="{134216F8-99DA-B5D7-7977-5F1F55456586}"/>
          </ac:spMkLst>
        </pc:spChg>
        <pc:spChg chg="mod">
          <ac:chgData name="GOPINATH PRATTI" userId="0498b648-ee87-4677-ac87-9af6d59f98c0" providerId="ADAL" clId="{4586FFFB-A1CB-4C9B-960A-C4BF908AEF48}" dt="2025-12-05T01:19:51.622" v="1828" actId="20577"/>
          <ac:spMkLst>
            <pc:docMk/>
            <pc:sldMk cId="1963757028" sldId="2142533524"/>
            <ac:spMk id="176" creationId="{FBF51F6F-149F-4709-44CA-B5875DD122B4}"/>
          </ac:spMkLst>
        </pc:spChg>
        <pc:spChg chg="mod">
          <ac:chgData name="GOPINATH PRATTI" userId="0498b648-ee87-4677-ac87-9af6d59f98c0" providerId="ADAL" clId="{4586FFFB-A1CB-4C9B-960A-C4BF908AEF48}" dt="2025-12-05T00:29:27.158" v="1112" actId="1076"/>
          <ac:spMkLst>
            <pc:docMk/>
            <pc:sldMk cId="1963757028" sldId="2142533524"/>
            <ac:spMk id="177" creationId="{D5DDCA4E-354B-828E-3EE9-D10CCCE91171}"/>
          </ac:spMkLst>
        </pc:spChg>
        <pc:spChg chg="mod">
          <ac:chgData name="GOPINATH PRATTI" userId="0498b648-ee87-4677-ac87-9af6d59f98c0" providerId="ADAL" clId="{4586FFFB-A1CB-4C9B-960A-C4BF908AEF48}" dt="2025-12-04T07:23:53.011" v="633" actId="1076"/>
          <ac:spMkLst>
            <pc:docMk/>
            <pc:sldMk cId="1963757028" sldId="2142533524"/>
            <ac:spMk id="179" creationId="{7911B2F0-C832-2D08-5FA9-95F2B701C85A}"/>
          </ac:spMkLst>
        </pc:spChg>
        <pc:spChg chg="del">
          <ac:chgData name="GOPINATH PRATTI" userId="0498b648-ee87-4677-ac87-9af6d59f98c0" providerId="ADAL" clId="{4586FFFB-A1CB-4C9B-960A-C4BF908AEF48}" dt="2025-12-04T07:16:50.479" v="573" actId="478"/>
          <ac:spMkLst>
            <pc:docMk/>
            <pc:sldMk cId="1963757028" sldId="2142533524"/>
            <ac:spMk id="182" creationId="{7E8ED0ED-60AA-5F57-AEE9-01A0B8D9E5BD}"/>
          </ac:spMkLst>
        </pc:spChg>
        <pc:spChg chg="mod">
          <ac:chgData name="GOPINATH PRATTI" userId="0498b648-ee87-4677-ac87-9af6d59f98c0" providerId="ADAL" clId="{4586FFFB-A1CB-4C9B-960A-C4BF908AEF48}" dt="2025-12-05T00:58:25.810" v="1276" actId="20577"/>
          <ac:spMkLst>
            <pc:docMk/>
            <pc:sldMk cId="1963757028" sldId="2142533524"/>
            <ac:spMk id="192" creationId="{3E6494D9-AF0A-128A-9F89-054B9255512F}"/>
          </ac:spMkLst>
        </pc:spChg>
        <pc:spChg chg="mod">
          <ac:chgData name="GOPINATH PRATTI" userId="0498b648-ee87-4677-ac87-9af6d59f98c0" providerId="ADAL" clId="{4586FFFB-A1CB-4C9B-960A-C4BF908AEF48}" dt="2025-12-04T07:23:53.011" v="633" actId="1076"/>
          <ac:spMkLst>
            <pc:docMk/>
            <pc:sldMk cId="1963757028" sldId="2142533524"/>
            <ac:spMk id="194" creationId="{BDE66732-1C7A-C7A0-9F5F-15E9573F88B2}"/>
          </ac:spMkLst>
        </pc:spChg>
        <pc:spChg chg="mod">
          <ac:chgData name="GOPINATH PRATTI" userId="0498b648-ee87-4677-ac87-9af6d59f98c0" providerId="ADAL" clId="{4586FFFB-A1CB-4C9B-960A-C4BF908AEF48}" dt="2025-12-04T07:23:53.011" v="633" actId="1076"/>
          <ac:spMkLst>
            <pc:docMk/>
            <pc:sldMk cId="1963757028" sldId="2142533524"/>
            <ac:spMk id="195" creationId="{E345709E-3A73-DE66-D5A8-9B317D572C21}"/>
          </ac:spMkLst>
        </pc:spChg>
        <pc:spChg chg="del">
          <ac:chgData name="GOPINATH PRATTI" userId="0498b648-ee87-4677-ac87-9af6d59f98c0" providerId="ADAL" clId="{4586FFFB-A1CB-4C9B-960A-C4BF908AEF48}" dt="2025-12-04T08:59:52.176" v="809" actId="478"/>
          <ac:spMkLst>
            <pc:docMk/>
            <pc:sldMk cId="1963757028" sldId="2142533524"/>
            <ac:spMk id="218" creationId="{F2D05301-0F9B-BD44-EA8D-E3798ACDE37D}"/>
          </ac:spMkLst>
        </pc:spChg>
        <pc:spChg chg="mod">
          <ac:chgData name="GOPINATH PRATTI" userId="0498b648-ee87-4677-ac87-9af6d59f98c0" providerId="ADAL" clId="{4586FFFB-A1CB-4C9B-960A-C4BF908AEF48}" dt="2025-12-05T00:58:30.223" v="1278" actId="20577"/>
          <ac:spMkLst>
            <pc:docMk/>
            <pc:sldMk cId="1963757028" sldId="2142533524"/>
            <ac:spMk id="221" creationId="{B7B289B5-3A4F-4F56-7C4B-A2290215DE52}"/>
          </ac:spMkLst>
        </pc:spChg>
        <pc:spChg chg="del">
          <ac:chgData name="GOPINATH PRATTI" userId="0498b648-ee87-4677-ac87-9af6d59f98c0" providerId="ADAL" clId="{4586FFFB-A1CB-4C9B-960A-C4BF908AEF48}" dt="2025-12-04T07:16:26.721" v="569" actId="478"/>
          <ac:spMkLst>
            <pc:docMk/>
            <pc:sldMk cId="1963757028" sldId="2142533524"/>
            <ac:spMk id="228" creationId="{250B664F-3749-9D96-6A9B-792B99A3C5B2}"/>
          </ac:spMkLst>
        </pc:spChg>
        <pc:spChg chg="mod">
          <ac:chgData name="GOPINATH PRATTI" userId="0498b648-ee87-4677-ac87-9af6d59f98c0" providerId="ADAL" clId="{4586FFFB-A1CB-4C9B-960A-C4BF908AEF48}" dt="2025-12-05T00:49:38.530" v="1242" actId="20577"/>
          <ac:spMkLst>
            <pc:docMk/>
            <pc:sldMk cId="1963757028" sldId="2142533524"/>
            <ac:spMk id="267" creationId="{68A196B1-730C-325B-1A9B-29C7A2294F10}"/>
          </ac:spMkLst>
        </pc:spChg>
        <pc:spChg chg="del">
          <ac:chgData name="GOPINATH PRATTI" userId="0498b648-ee87-4677-ac87-9af6d59f98c0" providerId="ADAL" clId="{4586FFFB-A1CB-4C9B-960A-C4BF908AEF48}" dt="2025-12-04T08:53:50.308" v="796" actId="478"/>
          <ac:spMkLst>
            <pc:docMk/>
            <pc:sldMk cId="1963757028" sldId="2142533524"/>
            <ac:spMk id="275" creationId="{41675FA3-2814-FFEC-9720-4C309797BB76}"/>
          </ac:spMkLst>
        </pc:spChg>
        <pc:spChg chg="del">
          <ac:chgData name="GOPINATH PRATTI" userId="0498b648-ee87-4677-ac87-9af6d59f98c0" providerId="ADAL" clId="{4586FFFB-A1CB-4C9B-960A-C4BF908AEF48}" dt="2025-12-04T07:16:37.573" v="570" actId="478"/>
          <ac:spMkLst>
            <pc:docMk/>
            <pc:sldMk cId="1963757028" sldId="2142533524"/>
            <ac:spMk id="302" creationId="{8348756F-6C93-4C88-6C43-1D2B4F589D36}"/>
          </ac:spMkLst>
        </pc:spChg>
        <pc:spChg chg="del mod ord">
          <ac:chgData name="GOPINATH PRATTI" userId="0498b648-ee87-4677-ac87-9af6d59f98c0" providerId="ADAL" clId="{4586FFFB-A1CB-4C9B-960A-C4BF908AEF48}" dt="2025-12-04T07:24:43.831" v="642" actId="478"/>
          <ac:spMkLst>
            <pc:docMk/>
            <pc:sldMk cId="1963757028" sldId="2142533524"/>
            <ac:spMk id="1054" creationId="{18DF2488-2152-98CD-5FAE-80E5FC32153F}"/>
          </ac:spMkLst>
        </pc:spChg>
        <pc:grpChg chg="del mod topLvl">
          <ac:chgData name="GOPINATH PRATTI" userId="0498b648-ee87-4677-ac87-9af6d59f98c0" providerId="ADAL" clId="{4586FFFB-A1CB-4C9B-960A-C4BF908AEF48}" dt="2025-12-05T00:37:27.264" v="1133" actId="165"/>
          <ac:grpSpMkLst>
            <pc:docMk/>
            <pc:sldMk cId="1963757028" sldId="2142533524"/>
            <ac:grpSpMk id="6" creationId="{1058E1D3-BE29-A125-43CC-937C188C320F}"/>
          </ac:grpSpMkLst>
        </pc:grpChg>
        <pc:grpChg chg="del mod">
          <ac:chgData name="GOPINATH PRATTI" userId="0498b648-ee87-4677-ac87-9af6d59f98c0" providerId="ADAL" clId="{4586FFFB-A1CB-4C9B-960A-C4BF908AEF48}" dt="2025-12-04T07:04:02.099" v="507" actId="478"/>
          <ac:grpSpMkLst>
            <pc:docMk/>
            <pc:sldMk cId="1963757028" sldId="2142533524"/>
            <ac:grpSpMk id="11" creationId="{28ECF728-120D-6EDE-8BFB-E8D08676B7DE}"/>
          </ac:grpSpMkLst>
        </pc:grpChg>
        <pc:grpChg chg="add mod ord">
          <ac:chgData name="GOPINATH PRATTI" userId="0498b648-ee87-4677-ac87-9af6d59f98c0" providerId="ADAL" clId="{4586FFFB-A1CB-4C9B-960A-C4BF908AEF48}" dt="2025-12-05T00:34:07.697" v="1120" actId="14100"/>
          <ac:grpSpMkLst>
            <pc:docMk/>
            <pc:sldMk cId="1963757028" sldId="2142533524"/>
            <ac:grpSpMk id="15" creationId="{256EB026-B797-30DC-19F9-12A305383097}"/>
          </ac:grpSpMkLst>
        </pc:grpChg>
        <pc:grpChg chg="del">
          <ac:chgData name="GOPINATH PRATTI" userId="0498b648-ee87-4677-ac87-9af6d59f98c0" providerId="ADAL" clId="{4586FFFB-A1CB-4C9B-960A-C4BF908AEF48}" dt="2025-12-04T08:59:31.789" v="805" actId="478"/>
          <ac:grpSpMkLst>
            <pc:docMk/>
            <pc:sldMk cId="1963757028" sldId="2142533524"/>
            <ac:grpSpMk id="18" creationId="{590F7589-A294-713E-C394-3E1752CDB3FC}"/>
          </ac:grpSpMkLst>
        </pc:grpChg>
        <pc:grpChg chg="add del mod">
          <ac:chgData name="GOPINATH PRATTI" userId="0498b648-ee87-4677-ac87-9af6d59f98c0" providerId="ADAL" clId="{4586FFFB-A1CB-4C9B-960A-C4BF908AEF48}" dt="2025-12-04T07:08:29.468" v="529" actId="165"/>
          <ac:grpSpMkLst>
            <pc:docMk/>
            <pc:sldMk cId="1963757028" sldId="2142533524"/>
            <ac:grpSpMk id="19" creationId="{2ABC279D-BA3A-1CFF-C8D9-3302E45F7B9C}"/>
          </ac:grpSpMkLst>
        </pc:grpChg>
        <pc:grpChg chg="add mod">
          <ac:chgData name="GOPINATH PRATTI" userId="0498b648-ee87-4677-ac87-9af6d59f98c0" providerId="ADAL" clId="{4586FFFB-A1CB-4C9B-960A-C4BF908AEF48}" dt="2025-12-05T00:34:16.638" v="1121" actId="1036"/>
          <ac:grpSpMkLst>
            <pc:docMk/>
            <pc:sldMk cId="1963757028" sldId="2142533524"/>
            <ac:grpSpMk id="20" creationId="{922A02FD-EAAA-8895-8B5E-1A193CBEC03C}"/>
          </ac:grpSpMkLst>
        </pc:grpChg>
        <pc:grpChg chg="del mod">
          <ac:chgData name="GOPINATH PRATTI" userId="0498b648-ee87-4677-ac87-9af6d59f98c0" providerId="ADAL" clId="{4586FFFB-A1CB-4C9B-960A-C4BF908AEF48}" dt="2025-12-04T05:27:09.382" v="423" actId="478"/>
          <ac:grpSpMkLst>
            <pc:docMk/>
            <pc:sldMk cId="1963757028" sldId="2142533524"/>
            <ac:grpSpMk id="26" creationId="{AD497762-62C5-4255-372E-7D1BFE74A824}"/>
          </ac:grpSpMkLst>
        </pc:grpChg>
        <pc:grpChg chg="del mod">
          <ac:chgData name="GOPINATH PRATTI" userId="0498b648-ee87-4677-ac87-9af6d59f98c0" providerId="ADAL" clId="{4586FFFB-A1CB-4C9B-960A-C4BF908AEF48}" dt="2025-12-04T05:27:13.932" v="424" actId="478"/>
          <ac:grpSpMkLst>
            <pc:docMk/>
            <pc:sldMk cId="1963757028" sldId="2142533524"/>
            <ac:grpSpMk id="27" creationId="{FAB3492E-F6FD-AE65-8D97-BC77CE12A2A1}"/>
          </ac:grpSpMkLst>
        </pc:grpChg>
        <pc:grpChg chg="del">
          <ac:chgData name="GOPINATH PRATTI" userId="0498b648-ee87-4677-ac87-9af6d59f98c0" providerId="ADAL" clId="{4586FFFB-A1CB-4C9B-960A-C4BF908AEF48}" dt="2025-12-04T07:17:09.927" v="576" actId="478"/>
          <ac:grpSpMkLst>
            <pc:docMk/>
            <pc:sldMk cId="1963757028" sldId="2142533524"/>
            <ac:grpSpMk id="28" creationId="{0CEA5C56-015D-D88B-5202-9701A5F50D8E}"/>
          </ac:grpSpMkLst>
        </pc:grpChg>
        <pc:grpChg chg="add mod">
          <ac:chgData name="GOPINATH PRATTI" userId="0498b648-ee87-4677-ac87-9af6d59f98c0" providerId="ADAL" clId="{4586FFFB-A1CB-4C9B-960A-C4BF908AEF48}" dt="2025-12-05T00:39:07.084" v="1134" actId="164"/>
          <ac:grpSpMkLst>
            <pc:docMk/>
            <pc:sldMk cId="1963757028" sldId="2142533524"/>
            <ac:grpSpMk id="32" creationId="{8B438477-A92C-EDC5-0171-E2198D3BC918}"/>
          </ac:grpSpMkLst>
        </pc:grpChg>
        <pc:grpChg chg="add del mod">
          <ac:chgData name="GOPINATH PRATTI" userId="0498b648-ee87-4677-ac87-9af6d59f98c0" providerId="ADAL" clId="{4586FFFB-A1CB-4C9B-960A-C4BF908AEF48}" dt="2025-12-05T00:37:19.342" v="1132" actId="165"/>
          <ac:grpSpMkLst>
            <pc:docMk/>
            <pc:sldMk cId="1963757028" sldId="2142533524"/>
            <ac:grpSpMk id="33" creationId="{AF48085A-1739-1B43-FC94-9190C6CC2AE5}"/>
          </ac:grpSpMkLst>
        </pc:grpChg>
        <pc:grpChg chg="add mod">
          <ac:chgData name="GOPINATH PRATTI" userId="0498b648-ee87-4677-ac87-9af6d59f98c0" providerId="ADAL" clId="{4586FFFB-A1CB-4C9B-960A-C4BF908AEF48}" dt="2025-12-05T00:36:34.771" v="1129" actId="164"/>
          <ac:grpSpMkLst>
            <pc:docMk/>
            <pc:sldMk cId="1963757028" sldId="2142533524"/>
            <ac:grpSpMk id="35" creationId="{E003E1F7-3D39-2EEB-4C31-5D8D6C6AAC2F}"/>
          </ac:grpSpMkLst>
        </pc:grpChg>
        <pc:grpChg chg="add mod">
          <ac:chgData name="GOPINATH PRATTI" userId="0498b648-ee87-4677-ac87-9af6d59f98c0" providerId="ADAL" clId="{4586FFFB-A1CB-4C9B-960A-C4BF908AEF48}" dt="2025-12-05T00:52:21.217" v="1257" actId="1035"/>
          <ac:grpSpMkLst>
            <pc:docMk/>
            <pc:sldMk cId="1963757028" sldId="2142533524"/>
            <ac:grpSpMk id="37" creationId="{1F30295C-175D-B8A7-5726-65CAD0269229}"/>
          </ac:grpSpMkLst>
        </pc:grpChg>
        <pc:grpChg chg="add mod">
          <ac:chgData name="GOPINATH PRATTI" userId="0498b648-ee87-4677-ac87-9af6d59f98c0" providerId="ADAL" clId="{4586FFFB-A1CB-4C9B-960A-C4BF908AEF48}" dt="2025-12-05T00:39:07.084" v="1134" actId="164"/>
          <ac:grpSpMkLst>
            <pc:docMk/>
            <pc:sldMk cId="1963757028" sldId="2142533524"/>
            <ac:grpSpMk id="38" creationId="{7A68C808-EF78-B5CD-F337-25F8B330EB5E}"/>
          </ac:grpSpMkLst>
        </pc:grpChg>
        <pc:grpChg chg="add mod">
          <ac:chgData name="GOPINATH PRATTI" userId="0498b648-ee87-4677-ac87-9af6d59f98c0" providerId="ADAL" clId="{4586FFFB-A1CB-4C9B-960A-C4BF908AEF48}" dt="2025-12-05T00:41:25.282" v="1145" actId="164"/>
          <ac:grpSpMkLst>
            <pc:docMk/>
            <pc:sldMk cId="1963757028" sldId="2142533524"/>
            <ac:grpSpMk id="39" creationId="{4B89A650-D6DA-8358-7BA6-54AFF69854DA}"/>
          </ac:grpSpMkLst>
        </pc:grpChg>
        <pc:grpChg chg="add mod">
          <ac:chgData name="GOPINATH PRATTI" userId="0498b648-ee87-4677-ac87-9af6d59f98c0" providerId="ADAL" clId="{4586FFFB-A1CB-4C9B-960A-C4BF908AEF48}" dt="2025-12-05T00:44:41.426" v="1202" actId="1037"/>
          <ac:grpSpMkLst>
            <pc:docMk/>
            <pc:sldMk cId="1963757028" sldId="2142533524"/>
            <ac:grpSpMk id="40" creationId="{827FC00F-0D6C-B3A0-5E05-DE558B9CF280}"/>
          </ac:grpSpMkLst>
        </pc:grpChg>
        <pc:grpChg chg="add mod">
          <ac:chgData name="GOPINATH PRATTI" userId="0498b648-ee87-4677-ac87-9af6d59f98c0" providerId="ADAL" clId="{4586FFFB-A1CB-4C9B-960A-C4BF908AEF48}" dt="2025-12-05T00:50:40.467" v="1251" actId="1036"/>
          <ac:grpSpMkLst>
            <pc:docMk/>
            <pc:sldMk cId="1963757028" sldId="2142533524"/>
            <ac:grpSpMk id="54" creationId="{E5AD9F76-D0E2-C40E-EDB1-BF50A291CFF0}"/>
          </ac:grpSpMkLst>
        </pc:grpChg>
        <pc:grpChg chg="add mod">
          <ac:chgData name="GOPINATH PRATTI" userId="0498b648-ee87-4677-ac87-9af6d59f98c0" providerId="ADAL" clId="{4586FFFB-A1CB-4C9B-960A-C4BF908AEF48}" dt="2025-12-05T00:58:41.019" v="1280" actId="1035"/>
          <ac:grpSpMkLst>
            <pc:docMk/>
            <pc:sldMk cId="1963757028" sldId="2142533524"/>
            <ac:grpSpMk id="55" creationId="{B719C6C1-5814-CB9D-6677-6EC58B6B2CB4}"/>
          </ac:grpSpMkLst>
        </pc:grpChg>
        <pc:grpChg chg="mod">
          <ac:chgData name="GOPINATH PRATTI" userId="0498b648-ee87-4677-ac87-9af6d59f98c0" providerId="ADAL" clId="{4586FFFB-A1CB-4C9B-960A-C4BF908AEF48}" dt="2025-12-04T07:23:53.011" v="633" actId="1076"/>
          <ac:grpSpMkLst>
            <pc:docMk/>
            <pc:sldMk cId="1963757028" sldId="2142533524"/>
            <ac:grpSpMk id="56" creationId="{0E75668A-EEDD-E2EC-6AE6-83A36A78D781}"/>
          </ac:grpSpMkLst>
        </pc:grpChg>
        <pc:grpChg chg="del">
          <ac:chgData name="GOPINATH PRATTI" userId="0498b648-ee87-4677-ac87-9af6d59f98c0" providerId="ADAL" clId="{4586FFFB-A1CB-4C9B-960A-C4BF908AEF48}" dt="2025-12-04T07:04:31.870" v="513" actId="478"/>
          <ac:grpSpMkLst>
            <pc:docMk/>
            <pc:sldMk cId="1963757028" sldId="2142533524"/>
            <ac:grpSpMk id="58" creationId="{E334DFD8-7E62-E12E-BC11-C839E312ECB0}"/>
          </ac:grpSpMkLst>
        </pc:grpChg>
        <pc:grpChg chg="mod">
          <ac:chgData name="GOPINATH PRATTI" userId="0498b648-ee87-4677-ac87-9af6d59f98c0" providerId="ADAL" clId="{4586FFFB-A1CB-4C9B-960A-C4BF908AEF48}" dt="2025-12-05T00:59:04.591" v="1282" actId="1076"/>
          <ac:grpSpMkLst>
            <pc:docMk/>
            <pc:sldMk cId="1963757028" sldId="2142533524"/>
            <ac:grpSpMk id="69" creationId="{9F9F6CF7-EDB2-D332-8125-051E936A3E51}"/>
          </ac:grpSpMkLst>
        </pc:grpChg>
        <pc:grpChg chg="add mod">
          <ac:chgData name="GOPINATH PRATTI" userId="0498b648-ee87-4677-ac87-9af6d59f98c0" providerId="ADAL" clId="{4586FFFB-A1CB-4C9B-960A-C4BF908AEF48}" dt="2025-12-05T00:50:09.212" v="1246" actId="1037"/>
          <ac:grpSpMkLst>
            <pc:docMk/>
            <pc:sldMk cId="1963757028" sldId="2142533524"/>
            <ac:grpSpMk id="70" creationId="{BB946D89-65A4-EB39-C885-2F95219E13DD}"/>
          </ac:grpSpMkLst>
        </pc:grpChg>
        <pc:grpChg chg="add mod">
          <ac:chgData name="GOPINATH PRATTI" userId="0498b648-ee87-4677-ac87-9af6d59f98c0" providerId="ADAL" clId="{4586FFFB-A1CB-4C9B-960A-C4BF908AEF48}" dt="2025-12-05T00:54:18.798" v="1271" actId="1076"/>
          <ac:grpSpMkLst>
            <pc:docMk/>
            <pc:sldMk cId="1963757028" sldId="2142533524"/>
            <ac:grpSpMk id="74" creationId="{850654C3-9443-CCD5-F9BE-70A25A4340E3}"/>
          </ac:grpSpMkLst>
        </pc:grpChg>
        <pc:grpChg chg="del mod">
          <ac:chgData name="GOPINATH PRATTI" userId="0498b648-ee87-4677-ac87-9af6d59f98c0" providerId="ADAL" clId="{4586FFFB-A1CB-4C9B-960A-C4BF908AEF48}" dt="2025-12-04T05:23:04.926" v="281" actId="478"/>
          <ac:grpSpMkLst>
            <pc:docMk/>
            <pc:sldMk cId="1963757028" sldId="2142533524"/>
            <ac:grpSpMk id="75" creationId="{ABBAFDE2-2C58-19FB-C032-385DEEF3D243}"/>
          </ac:grpSpMkLst>
        </pc:grpChg>
        <pc:grpChg chg="add mod">
          <ac:chgData name="GOPINATH PRATTI" userId="0498b648-ee87-4677-ac87-9af6d59f98c0" providerId="ADAL" clId="{4586FFFB-A1CB-4C9B-960A-C4BF908AEF48}" dt="2025-12-05T01:05:08.378" v="1341" actId="1076"/>
          <ac:grpSpMkLst>
            <pc:docMk/>
            <pc:sldMk cId="1963757028" sldId="2142533524"/>
            <ac:grpSpMk id="77" creationId="{64F63249-1413-F8DB-1BE5-7C1C18FED798}"/>
          </ac:grpSpMkLst>
        </pc:grpChg>
        <pc:grpChg chg="add del mod topLvl">
          <ac:chgData name="GOPINATH PRATTI" userId="0498b648-ee87-4677-ac87-9af6d59f98c0" providerId="ADAL" clId="{4586FFFB-A1CB-4C9B-960A-C4BF908AEF48}" dt="2025-12-04T07:08:55.423" v="532" actId="164"/>
          <ac:grpSpMkLst>
            <pc:docMk/>
            <pc:sldMk cId="1963757028" sldId="2142533524"/>
            <ac:grpSpMk id="78" creationId="{8E8943AB-1B8C-3918-F174-1862BB74C653}"/>
          </ac:grpSpMkLst>
        </pc:grpChg>
        <pc:grpChg chg="del mod">
          <ac:chgData name="GOPINATH PRATTI" userId="0498b648-ee87-4677-ac87-9af6d59f98c0" providerId="ADAL" clId="{4586FFFB-A1CB-4C9B-960A-C4BF908AEF48}" dt="2025-12-04T08:51:17.313" v="778" actId="478"/>
          <ac:grpSpMkLst>
            <pc:docMk/>
            <pc:sldMk cId="1963757028" sldId="2142533524"/>
            <ac:grpSpMk id="90" creationId="{64C41B63-6C49-3C0B-8932-3FD9E30E91DA}"/>
          </ac:grpSpMkLst>
        </pc:grpChg>
        <pc:grpChg chg="del">
          <ac:chgData name="GOPINATH PRATTI" userId="0498b648-ee87-4677-ac87-9af6d59f98c0" providerId="ADAL" clId="{4586FFFB-A1CB-4C9B-960A-C4BF908AEF48}" dt="2025-12-04T07:16:42.261" v="571" actId="478"/>
          <ac:grpSpMkLst>
            <pc:docMk/>
            <pc:sldMk cId="1963757028" sldId="2142533524"/>
            <ac:grpSpMk id="93" creationId="{5A62E87F-7F19-E975-84EC-51797581A445}"/>
          </ac:grpSpMkLst>
        </pc:grpChg>
        <pc:grpChg chg="del">
          <ac:chgData name="GOPINATH PRATTI" userId="0498b648-ee87-4677-ac87-9af6d59f98c0" providerId="ADAL" clId="{4586FFFB-A1CB-4C9B-960A-C4BF908AEF48}" dt="2025-12-04T08:29:27.424" v="765" actId="478"/>
          <ac:grpSpMkLst>
            <pc:docMk/>
            <pc:sldMk cId="1963757028" sldId="2142533524"/>
            <ac:grpSpMk id="96" creationId="{4179BBD5-29D9-CB29-11BB-EC6D59922A97}"/>
          </ac:grpSpMkLst>
        </pc:grpChg>
        <pc:grpChg chg="del">
          <ac:chgData name="GOPINATH PRATTI" userId="0498b648-ee87-4677-ac87-9af6d59f98c0" providerId="ADAL" clId="{4586FFFB-A1CB-4C9B-960A-C4BF908AEF48}" dt="2025-12-04T07:17:24.704" v="580" actId="478"/>
          <ac:grpSpMkLst>
            <pc:docMk/>
            <pc:sldMk cId="1963757028" sldId="2142533524"/>
            <ac:grpSpMk id="142" creationId="{B2ED70C7-39DC-074D-9012-EBA004309B3A}"/>
          </ac:grpSpMkLst>
        </pc:grpChg>
        <pc:grpChg chg="mod">
          <ac:chgData name="GOPINATH PRATTI" userId="0498b648-ee87-4677-ac87-9af6d59f98c0" providerId="ADAL" clId="{4586FFFB-A1CB-4C9B-960A-C4BF908AEF48}" dt="2025-12-05T00:52:31.528" v="1258" actId="1076"/>
          <ac:grpSpMkLst>
            <pc:docMk/>
            <pc:sldMk cId="1963757028" sldId="2142533524"/>
            <ac:grpSpMk id="152" creationId="{AB76BAFC-3B5E-911D-5D83-FD5D598103A1}"/>
          </ac:grpSpMkLst>
        </pc:grpChg>
        <pc:grpChg chg="mod">
          <ac:chgData name="GOPINATH PRATTI" userId="0498b648-ee87-4677-ac87-9af6d59f98c0" providerId="ADAL" clId="{4586FFFB-A1CB-4C9B-960A-C4BF908AEF48}" dt="2025-12-04T07:23:53.011" v="633" actId="1076"/>
          <ac:grpSpMkLst>
            <pc:docMk/>
            <pc:sldMk cId="1963757028" sldId="2142533524"/>
            <ac:grpSpMk id="193" creationId="{370E8A5D-AE9A-4293-12FE-CB8CD7B31077}"/>
          </ac:grpSpMkLst>
        </pc:grpChg>
        <pc:grpChg chg="mod">
          <ac:chgData name="GOPINATH PRATTI" userId="0498b648-ee87-4677-ac87-9af6d59f98c0" providerId="ADAL" clId="{4586FFFB-A1CB-4C9B-960A-C4BF908AEF48}" dt="2025-12-05T00:46:14.057" v="1212" actId="1076"/>
          <ac:grpSpMkLst>
            <pc:docMk/>
            <pc:sldMk cId="1963757028" sldId="2142533524"/>
            <ac:grpSpMk id="219" creationId="{055A6614-B168-C72D-38E3-7F66ABF3D285}"/>
          </ac:grpSpMkLst>
        </pc:grpChg>
        <pc:grpChg chg="del mod">
          <ac:chgData name="GOPINATH PRATTI" userId="0498b648-ee87-4677-ac87-9af6d59f98c0" providerId="ADAL" clId="{4586FFFB-A1CB-4C9B-960A-C4BF908AEF48}" dt="2025-12-04T08:59:55.579" v="810" actId="478"/>
          <ac:grpSpMkLst>
            <pc:docMk/>
            <pc:sldMk cId="1963757028" sldId="2142533524"/>
            <ac:grpSpMk id="222" creationId="{02D37554-DB9C-C272-699A-427649A5FD96}"/>
          </ac:grpSpMkLst>
        </pc:grpChg>
        <pc:grpChg chg="del">
          <ac:chgData name="GOPINATH PRATTI" userId="0498b648-ee87-4677-ac87-9af6d59f98c0" providerId="ADAL" clId="{4586FFFB-A1CB-4C9B-960A-C4BF908AEF48}" dt="2025-12-04T07:17:26.460" v="581" actId="478"/>
          <ac:grpSpMkLst>
            <pc:docMk/>
            <pc:sldMk cId="1963757028" sldId="2142533524"/>
            <ac:grpSpMk id="241" creationId="{ADD7B414-101A-B47D-BFEE-074CFCBC6872}"/>
          </ac:grpSpMkLst>
        </pc:grpChg>
        <pc:grpChg chg="del mod">
          <ac:chgData name="GOPINATH PRATTI" userId="0498b648-ee87-4677-ac87-9af6d59f98c0" providerId="ADAL" clId="{4586FFFB-A1CB-4C9B-960A-C4BF908AEF48}" dt="2025-12-04T08:59:45.132" v="807" actId="478"/>
          <ac:grpSpMkLst>
            <pc:docMk/>
            <pc:sldMk cId="1963757028" sldId="2142533524"/>
            <ac:grpSpMk id="245" creationId="{0D237ADA-3AAA-2E88-85C2-E996EEE58A42}"/>
          </ac:grpSpMkLst>
        </pc:grpChg>
        <pc:grpChg chg="mod">
          <ac:chgData name="GOPINATH PRATTI" userId="0498b648-ee87-4677-ac87-9af6d59f98c0" providerId="ADAL" clId="{4586FFFB-A1CB-4C9B-960A-C4BF908AEF48}" dt="2025-12-05T00:29:57.152" v="1115" actId="1076"/>
          <ac:grpSpMkLst>
            <pc:docMk/>
            <pc:sldMk cId="1963757028" sldId="2142533524"/>
            <ac:grpSpMk id="265" creationId="{C801656E-D90B-5699-06B1-E4837D59A8DD}"/>
          </ac:grpSpMkLst>
        </pc:grpChg>
        <pc:grpChg chg="del">
          <ac:chgData name="GOPINATH PRATTI" userId="0498b648-ee87-4677-ac87-9af6d59f98c0" providerId="ADAL" clId="{4586FFFB-A1CB-4C9B-960A-C4BF908AEF48}" dt="2025-12-04T05:29:39.645" v="467" actId="478"/>
          <ac:grpSpMkLst>
            <pc:docMk/>
            <pc:sldMk cId="1963757028" sldId="2142533524"/>
            <ac:grpSpMk id="268" creationId="{DEB87871-3841-C371-D1DD-D3C62C6FBCB1}"/>
          </ac:grpSpMkLst>
        </pc:grpChg>
        <pc:grpChg chg="del">
          <ac:chgData name="GOPINATH PRATTI" userId="0498b648-ee87-4677-ac87-9af6d59f98c0" providerId="ADAL" clId="{4586FFFB-A1CB-4C9B-960A-C4BF908AEF48}" dt="2025-12-04T07:17:27.769" v="582" actId="478"/>
          <ac:grpSpMkLst>
            <pc:docMk/>
            <pc:sldMk cId="1963757028" sldId="2142533524"/>
            <ac:grpSpMk id="276" creationId="{159612C3-01BC-5AAC-39E0-76C7AEC387FF}"/>
          </ac:grpSpMkLst>
        </pc:grpChg>
        <pc:grpChg chg="del">
          <ac:chgData name="GOPINATH PRATTI" userId="0498b648-ee87-4677-ac87-9af6d59f98c0" providerId="ADAL" clId="{4586FFFB-A1CB-4C9B-960A-C4BF908AEF48}" dt="2025-12-04T05:01:09.962" v="141" actId="478"/>
          <ac:grpSpMkLst>
            <pc:docMk/>
            <pc:sldMk cId="1963757028" sldId="2142533524"/>
            <ac:grpSpMk id="290" creationId="{BB80790A-9415-8DFD-B65D-5FD6B4DCA93B}"/>
          </ac:grpSpMkLst>
        </pc:grpChg>
        <pc:grpChg chg="del">
          <ac:chgData name="GOPINATH PRATTI" userId="0498b648-ee87-4677-ac87-9af6d59f98c0" providerId="ADAL" clId="{4586FFFB-A1CB-4C9B-960A-C4BF908AEF48}" dt="2025-12-04T07:16:23.245" v="568" actId="478"/>
          <ac:grpSpMkLst>
            <pc:docMk/>
            <pc:sldMk cId="1963757028" sldId="2142533524"/>
            <ac:grpSpMk id="299" creationId="{D65DC059-6F28-1D20-C130-55E3F202270E}"/>
          </ac:grpSpMkLst>
        </pc:grpChg>
        <pc:grpChg chg="del mod">
          <ac:chgData name="GOPINATH PRATTI" userId="0498b648-ee87-4677-ac87-9af6d59f98c0" providerId="ADAL" clId="{4586FFFB-A1CB-4C9B-960A-C4BF908AEF48}" dt="2025-12-04T08:59:58.796" v="811" actId="478"/>
          <ac:grpSpMkLst>
            <pc:docMk/>
            <pc:sldMk cId="1963757028" sldId="2142533524"/>
            <ac:grpSpMk id="305" creationId="{B2246515-4F3C-7478-4601-A1F8A110F9A2}"/>
          </ac:grpSpMkLst>
        </pc:grpChg>
        <pc:grpChg chg="del mod">
          <ac:chgData name="GOPINATH PRATTI" userId="0498b648-ee87-4677-ac87-9af6d59f98c0" providerId="ADAL" clId="{4586FFFB-A1CB-4C9B-960A-C4BF908AEF48}" dt="2025-12-04T09:00:01.077" v="812" actId="478"/>
          <ac:grpSpMkLst>
            <pc:docMk/>
            <pc:sldMk cId="1963757028" sldId="2142533524"/>
            <ac:grpSpMk id="317" creationId="{46E70AC5-67C9-C036-E91B-CB10B059894B}"/>
          </ac:grpSpMkLst>
        </pc:grpChg>
        <pc:grpChg chg="del mod">
          <ac:chgData name="GOPINATH PRATTI" userId="0498b648-ee87-4677-ac87-9af6d59f98c0" providerId="ADAL" clId="{4586FFFB-A1CB-4C9B-960A-C4BF908AEF48}" dt="2025-12-04T09:00:03.544" v="813" actId="478"/>
          <ac:grpSpMkLst>
            <pc:docMk/>
            <pc:sldMk cId="1963757028" sldId="2142533524"/>
            <ac:grpSpMk id="320" creationId="{3AE61AA8-2029-0778-5EED-6869F238054D}"/>
          </ac:grpSpMkLst>
        </pc:grpChg>
        <pc:grpChg chg="del topLvl">
          <ac:chgData name="GOPINATH PRATTI" userId="0498b648-ee87-4677-ac87-9af6d59f98c0" providerId="ADAL" clId="{4586FFFB-A1CB-4C9B-960A-C4BF908AEF48}" dt="2025-12-04T08:29:33.870" v="766" actId="478"/>
          <ac:grpSpMkLst>
            <pc:docMk/>
            <pc:sldMk cId="1963757028" sldId="2142533524"/>
            <ac:grpSpMk id="1031" creationId="{306F1A67-EE4A-1F03-4E7D-ED769CA08D29}"/>
          </ac:grpSpMkLst>
        </pc:grpChg>
        <pc:grpChg chg="del">
          <ac:chgData name="GOPINATH PRATTI" userId="0498b648-ee87-4677-ac87-9af6d59f98c0" providerId="ADAL" clId="{4586FFFB-A1CB-4C9B-960A-C4BF908AEF48}" dt="2025-12-04T05:26:44.748" v="421" actId="478"/>
          <ac:grpSpMkLst>
            <pc:docMk/>
            <pc:sldMk cId="1963757028" sldId="2142533524"/>
            <ac:grpSpMk id="1033" creationId="{F1973D0D-D8E9-B231-6A29-980039B81ADD}"/>
          </ac:grpSpMkLst>
        </pc:grpChg>
        <pc:grpChg chg="del">
          <ac:chgData name="GOPINATH PRATTI" userId="0498b648-ee87-4677-ac87-9af6d59f98c0" providerId="ADAL" clId="{4586FFFB-A1CB-4C9B-960A-C4BF908AEF48}" dt="2025-12-04T05:01:06.237" v="140" actId="478"/>
          <ac:grpSpMkLst>
            <pc:docMk/>
            <pc:sldMk cId="1963757028" sldId="2142533524"/>
            <ac:grpSpMk id="1053" creationId="{F84DCF5A-3014-0476-28A3-7FC185317F4B}"/>
          </ac:grpSpMkLst>
        </pc:grpChg>
        <pc:grpChg chg="del">
          <ac:chgData name="GOPINATH PRATTI" userId="0498b648-ee87-4677-ac87-9af6d59f98c0" providerId="ADAL" clId="{4586FFFB-A1CB-4C9B-960A-C4BF908AEF48}" dt="2025-12-04T08:25:58.793" v="734" actId="478"/>
          <ac:grpSpMkLst>
            <pc:docMk/>
            <pc:sldMk cId="1963757028" sldId="2142533524"/>
            <ac:grpSpMk id="1063" creationId="{DB4F97A6-BB7B-3016-BEEC-6CCE5E9AB5CA}"/>
          </ac:grpSpMkLst>
        </pc:grpChg>
        <pc:grpChg chg="del">
          <ac:chgData name="GOPINATH PRATTI" userId="0498b648-ee87-4677-ac87-9af6d59f98c0" providerId="ADAL" clId="{4586FFFB-A1CB-4C9B-960A-C4BF908AEF48}" dt="2025-12-04T08:27:55.004" v="753" actId="478"/>
          <ac:grpSpMkLst>
            <pc:docMk/>
            <pc:sldMk cId="1963757028" sldId="2142533524"/>
            <ac:grpSpMk id="1065" creationId="{634C15FC-4CDF-D328-8686-4601C5FB05C2}"/>
          </ac:grpSpMkLst>
        </pc:grpChg>
        <pc:graphicFrameChg chg="add mod">
          <ac:chgData name="GOPINATH PRATTI" userId="0498b648-ee87-4677-ac87-9af6d59f98c0" providerId="ADAL" clId="{4586FFFB-A1CB-4C9B-960A-C4BF908AEF48}" dt="2025-12-05T01:10:06.059" v="1346"/>
          <ac:graphicFrameMkLst>
            <pc:docMk/>
            <pc:sldMk cId="1963757028" sldId="2142533524"/>
            <ac:graphicFrameMk id="105" creationId="{A2B8CCAA-2295-B738-B694-40EAB8BC6F90}"/>
          </ac:graphicFrameMkLst>
        </pc:graphicFrameChg>
        <pc:graphicFrameChg chg="add mod">
          <ac:chgData name="GOPINATH PRATTI" userId="0498b648-ee87-4677-ac87-9af6d59f98c0" providerId="ADAL" clId="{4586FFFB-A1CB-4C9B-960A-C4BF908AEF48}" dt="2025-12-05T01:17:12.891" v="1578"/>
          <ac:graphicFrameMkLst>
            <pc:docMk/>
            <pc:sldMk cId="1963757028" sldId="2142533524"/>
            <ac:graphicFrameMk id="107" creationId="{25724C87-F672-2EE8-53A0-A6835A2D7357}"/>
          </ac:graphicFrameMkLst>
        </pc:graphicFrameChg>
        <pc:graphicFrameChg chg="add mod">
          <ac:chgData name="GOPINATH PRATTI" userId="0498b648-ee87-4677-ac87-9af6d59f98c0" providerId="ADAL" clId="{4586FFFB-A1CB-4C9B-960A-C4BF908AEF48}" dt="2025-12-05T01:20:25.877" v="1829"/>
          <ac:graphicFrameMkLst>
            <pc:docMk/>
            <pc:sldMk cId="1963757028" sldId="2142533524"/>
            <ac:graphicFrameMk id="108" creationId="{AD81B260-E81E-02DE-3A41-102587BF4909}"/>
          </ac:graphicFrameMkLst>
        </pc:graphicFrameChg>
        <pc:graphicFrameChg chg="add mod">
          <ac:chgData name="GOPINATH PRATTI" userId="0498b648-ee87-4677-ac87-9af6d59f98c0" providerId="ADAL" clId="{4586FFFB-A1CB-4C9B-960A-C4BF908AEF48}" dt="2025-12-05T01:26:01.379" v="2000"/>
          <ac:graphicFrameMkLst>
            <pc:docMk/>
            <pc:sldMk cId="1963757028" sldId="2142533524"/>
            <ac:graphicFrameMk id="111" creationId="{F129DBC9-9C8E-2CAE-127F-3DE4139893AE}"/>
          </ac:graphicFrameMkLst>
        </pc:graphicFrameChg>
        <pc:picChg chg="add mod ord topLvl">
          <ac:chgData name="GOPINATH PRATTI" userId="0498b648-ee87-4677-ac87-9af6d59f98c0" providerId="ADAL" clId="{4586FFFB-A1CB-4C9B-960A-C4BF908AEF48}" dt="2025-12-04T07:08:55.423" v="532" actId="164"/>
          <ac:picMkLst>
            <pc:docMk/>
            <pc:sldMk cId="1963757028" sldId="2142533524"/>
            <ac:picMk id="3" creationId="{4B93B0B2-D987-124B-D2A8-230F106D1021}"/>
          </ac:picMkLst>
        </pc:picChg>
        <pc:picChg chg="add mod">
          <ac:chgData name="GOPINATH PRATTI" userId="0498b648-ee87-4677-ac87-9af6d59f98c0" providerId="ADAL" clId="{4586FFFB-A1CB-4C9B-960A-C4BF908AEF48}" dt="2025-12-04T07:25:01.486" v="646" actId="1038"/>
          <ac:picMkLst>
            <pc:docMk/>
            <pc:sldMk cId="1963757028" sldId="2142533524"/>
            <ac:picMk id="5" creationId="{ED39BE66-DCA7-941F-8B6C-32299F08960F}"/>
          </ac:picMkLst>
        </pc:picChg>
        <pc:picChg chg="add mod topLvl">
          <ac:chgData name="GOPINATH PRATTI" userId="0498b648-ee87-4677-ac87-9af6d59f98c0" providerId="ADAL" clId="{4586FFFB-A1CB-4C9B-960A-C4BF908AEF48}" dt="2025-12-04T07:08:55.423" v="532" actId="164"/>
          <ac:picMkLst>
            <pc:docMk/>
            <pc:sldMk cId="1963757028" sldId="2142533524"/>
            <ac:picMk id="7" creationId="{B4331B55-0144-358B-AA91-02BF27AF8C79}"/>
          </ac:picMkLst>
        </pc:picChg>
        <pc:picChg chg="add mod">
          <ac:chgData name="GOPINATH PRATTI" userId="0498b648-ee87-4677-ac87-9af6d59f98c0" providerId="ADAL" clId="{4586FFFB-A1CB-4C9B-960A-C4BF908AEF48}" dt="2025-12-05T00:40:18.097" v="1144" actId="1037"/>
          <ac:picMkLst>
            <pc:docMk/>
            <pc:sldMk cId="1963757028" sldId="2142533524"/>
            <ac:picMk id="10" creationId="{69D96886-C929-E138-7509-DEC8CE2D87B3}"/>
          </ac:picMkLst>
        </pc:picChg>
        <pc:picChg chg="add mod">
          <ac:chgData name="GOPINATH PRATTI" userId="0498b648-ee87-4677-ac87-9af6d59f98c0" providerId="ADAL" clId="{4586FFFB-A1CB-4C9B-960A-C4BF908AEF48}" dt="2025-12-05T00:45:02.550" v="1208" actId="1035"/>
          <ac:picMkLst>
            <pc:docMk/>
            <pc:sldMk cId="1963757028" sldId="2142533524"/>
            <ac:picMk id="11" creationId="{6BACEB83-743B-9382-711C-99E5905F72CD}"/>
          </ac:picMkLst>
        </pc:picChg>
        <pc:picChg chg="add mod">
          <ac:chgData name="GOPINATH PRATTI" userId="0498b648-ee87-4677-ac87-9af6d59f98c0" providerId="ADAL" clId="{4586FFFB-A1CB-4C9B-960A-C4BF908AEF48}" dt="2025-12-05T00:39:18.621" v="1135" actId="1076"/>
          <ac:picMkLst>
            <pc:docMk/>
            <pc:sldMk cId="1963757028" sldId="2142533524"/>
            <ac:picMk id="13" creationId="{5512C22E-64C7-EA43-A61B-3C8C4FCB3ABC}"/>
          </ac:picMkLst>
        </pc:picChg>
        <pc:picChg chg="del mod topLvl">
          <ac:chgData name="GOPINATH PRATTI" userId="0498b648-ee87-4677-ac87-9af6d59f98c0" providerId="ADAL" clId="{4586FFFB-A1CB-4C9B-960A-C4BF908AEF48}" dt="2025-12-04T07:04:02.099" v="507" actId="478"/>
          <ac:picMkLst>
            <pc:docMk/>
            <pc:sldMk cId="1963757028" sldId="2142533524"/>
            <ac:picMk id="14" creationId="{AAFC8C7E-7D43-01E1-4768-D4A8EF5A09DE}"/>
          </ac:picMkLst>
        </pc:picChg>
        <pc:picChg chg="del mod">
          <ac:chgData name="GOPINATH PRATTI" userId="0498b648-ee87-4677-ac87-9af6d59f98c0" providerId="ADAL" clId="{4586FFFB-A1CB-4C9B-960A-C4BF908AEF48}" dt="2025-12-04T05:27:13.932" v="424" actId="478"/>
          <ac:picMkLst>
            <pc:docMk/>
            <pc:sldMk cId="1963757028" sldId="2142533524"/>
            <ac:picMk id="16" creationId="{6F3A9FFE-4835-1254-5637-DA8144160D4F}"/>
          </ac:picMkLst>
        </pc:picChg>
        <pc:picChg chg="add mod">
          <ac:chgData name="GOPINATH PRATTI" userId="0498b648-ee87-4677-ac87-9af6d59f98c0" providerId="ADAL" clId="{4586FFFB-A1CB-4C9B-960A-C4BF908AEF48}" dt="2025-12-05T00:39:31.429" v="1140" actId="1035"/>
          <ac:picMkLst>
            <pc:docMk/>
            <pc:sldMk cId="1963757028" sldId="2142533524"/>
            <ac:picMk id="17" creationId="{DF75D3AD-8448-AB5B-B7F6-B0CC6367FC80}"/>
          </ac:picMkLst>
        </pc:picChg>
        <pc:picChg chg="add del mod">
          <ac:chgData name="GOPINATH PRATTI" userId="0498b648-ee87-4677-ac87-9af6d59f98c0" providerId="ADAL" clId="{4586FFFB-A1CB-4C9B-960A-C4BF908AEF48}" dt="2025-12-05T00:26:28.187" v="1092" actId="478"/>
          <ac:picMkLst>
            <pc:docMk/>
            <pc:sldMk cId="1963757028" sldId="2142533524"/>
            <ac:picMk id="19" creationId="{BE4501D5-84E2-2EDC-0426-0DF769230E91}"/>
          </ac:picMkLst>
        </pc:picChg>
        <pc:picChg chg="add mod">
          <ac:chgData name="GOPINATH PRATTI" userId="0498b648-ee87-4677-ac87-9af6d59f98c0" providerId="ADAL" clId="{4586FFFB-A1CB-4C9B-960A-C4BF908AEF48}" dt="2025-12-04T07:25:29.013" v="649" actId="1038"/>
          <ac:picMkLst>
            <pc:docMk/>
            <pc:sldMk cId="1963757028" sldId="2142533524"/>
            <ac:picMk id="22" creationId="{82C7BCE9-A363-1917-9579-A1496094B543}"/>
          </ac:picMkLst>
        </pc:picChg>
        <pc:picChg chg="add del mod">
          <ac:chgData name="GOPINATH PRATTI" userId="0498b648-ee87-4677-ac87-9af6d59f98c0" providerId="ADAL" clId="{4586FFFB-A1CB-4C9B-960A-C4BF908AEF48}" dt="2025-12-05T00:24:37.422" v="1059" actId="478"/>
          <ac:picMkLst>
            <pc:docMk/>
            <pc:sldMk cId="1963757028" sldId="2142533524"/>
            <ac:picMk id="24" creationId="{24265DC1-9AE0-02EA-26DD-9B043F8004DF}"/>
          </ac:picMkLst>
        </pc:picChg>
        <pc:picChg chg="add mod">
          <ac:chgData name="GOPINATH PRATTI" userId="0498b648-ee87-4677-ac87-9af6d59f98c0" providerId="ADAL" clId="{4586FFFB-A1CB-4C9B-960A-C4BF908AEF48}" dt="2025-12-04T07:07:37.238" v="523" actId="164"/>
          <ac:picMkLst>
            <pc:docMk/>
            <pc:sldMk cId="1963757028" sldId="2142533524"/>
            <ac:picMk id="25" creationId="{1D54E510-EC0A-D795-757E-40C1AAA33D28}"/>
          </ac:picMkLst>
        </pc:picChg>
        <pc:picChg chg="add mod ord">
          <ac:chgData name="GOPINATH PRATTI" userId="0498b648-ee87-4677-ac87-9af6d59f98c0" providerId="ADAL" clId="{4586FFFB-A1CB-4C9B-960A-C4BF908AEF48}" dt="2025-12-04T08:25:24.190" v="729" actId="164"/>
          <ac:picMkLst>
            <pc:docMk/>
            <pc:sldMk cId="1963757028" sldId="2142533524"/>
            <ac:picMk id="26" creationId="{7BF6FEB7-EEEF-369E-3168-5CD1D2941DCD}"/>
          </ac:picMkLst>
        </pc:picChg>
        <pc:picChg chg="add mod">
          <ac:chgData name="GOPINATH PRATTI" userId="0498b648-ee87-4677-ac87-9af6d59f98c0" providerId="ADAL" clId="{4586FFFB-A1CB-4C9B-960A-C4BF908AEF48}" dt="2025-12-05T00:45:38.940" v="1210" actId="1076"/>
          <ac:picMkLst>
            <pc:docMk/>
            <pc:sldMk cId="1963757028" sldId="2142533524"/>
            <ac:picMk id="28" creationId="{C9CC5316-CF5C-E478-D28E-3A98B8BE5988}"/>
          </ac:picMkLst>
        </pc:picChg>
        <pc:picChg chg="add mod ord">
          <ac:chgData name="GOPINATH PRATTI" userId="0498b648-ee87-4677-ac87-9af6d59f98c0" providerId="ADAL" clId="{4586FFFB-A1CB-4C9B-960A-C4BF908AEF48}" dt="2025-12-04T08:25:24.190" v="729" actId="164"/>
          <ac:picMkLst>
            <pc:docMk/>
            <pc:sldMk cId="1963757028" sldId="2142533524"/>
            <ac:picMk id="29" creationId="{C2B4A714-C7D4-5A06-CDC2-DED6D39A4D2E}"/>
          </ac:picMkLst>
        </pc:picChg>
        <pc:picChg chg="del">
          <ac:chgData name="GOPINATH PRATTI" userId="0498b648-ee87-4677-ac87-9af6d59f98c0" providerId="ADAL" clId="{4586FFFB-A1CB-4C9B-960A-C4BF908AEF48}" dt="2025-12-04T07:04:49.612" v="515" actId="478"/>
          <ac:picMkLst>
            <pc:docMk/>
            <pc:sldMk cId="1963757028" sldId="2142533524"/>
            <ac:picMk id="32" creationId="{14A76020-9977-2986-E140-283DF4A24112}"/>
          </ac:picMkLst>
        </pc:picChg>
        <pc:picChg chg="add mod">
          <ac:chgData name="GOPINATH PRATTI" userId="0498b648-ee87-4677-ac87-9af6d59f98c0" providerId="ADAL" clId="{4586FFFB-A1CB-4C9B-960A-C4BF908AEF48}" dt="2025-12-05T00:36:34.771" v="1129" actId="164"/>
          <ac:picMkLst>
            <pc:docMk/>
            <pc:sldMk cId="1963757028" sldId="2142533524"/>
            <ac:picMk id="36" creationId="{418420A0-BAC5-03FE-41D1-D5623E01655B}"/>
          </ac:picMkLst>
        </pc:picChg>
        <pc:picChg chg="add mod">
          <ac:chgData name="GOPINATH PRATTI" userId="0498b648-ee87-4677-ac87-9af6d59f98c0" providerId="ADAL" clId="{4586FFFB-A1CB-4C9B-960A-C4BF908AEF48}" dt="2025-12-04T08:28:38.311" v="763" actId="164"/>
          <ac:picMkLst>
            <pc:docMk/>
            <pc:sldMk cId="1963757028" sldId="2142533524"/>
            <ac:picMk id="41" creationId="{342939CA-B780-4DED-B8FA-D5475CB1E5CD}"/>
          </ac:picMkLst>
        </pc:picChg>
        <pc:picChg chg="add mod">
          <ac:chgData name="GOPINATH PRATTI" userId="0498b648-ee87-4677-ac87-9af6d59f98c0" providerId="ADAL" clId="{4586FFFB-A1CB-4C9B-960A-C4BF908AEF48}" dt="2025-12-04T08:28:38.311" v="763" actId="164"/>
          <ac:picMkLst>
            <pc:docMk/>
            <pc:sldMk cId="1963757028" sldId="2142533524"/>
            <ac:picMk id="46" creationId="{F3AD74A1-463C-6831-FC77-4A06E3BA1601}"/>
          </ac:picMkLst>
        </pc:picChg>
        <pc:picChg chg="add mod">
          <ac:chgData name="GOPINATH PRATTI" userId="0498b648-ee87-4677-ac87-9af6d59f98c0" providerId="ADAL" clId="{4586FFFB-A1CB-4C9B-960A-C4BF908AEF48}" dt="2025-12-05T00:36:03.110" v="1125" actId="164"/>
          <ac:picMkLst>
            <pc:docMk/>
            <pc:sldMk cId="1963757028" sldId="2142533524"/>
            <ac:picMk id="50" creationId="{3BAF59A4-379A-148A-B446-A7D985B32788}"/>
          </ac:picMkLst>
        </pc:picChg>
        <pc:picChg chg="add del mod">
          <ac:chgData name="GOPINATH PRATTI" userId="0498b648-ee87-4677-ac87-9af6d59f98c0" providerId="ADAL" clId="{4586FFFB-A1CB-4C9B-960A-C4BF908AEF48}" dt="2025-12-05T00:47:33.249" v="1216" actId="478"/>
          <ac:picMkLst>
            <pc:docMk/>
            <pc:sldMk cId="1963757028" sldId="2142533524"/>
            <ac:picMk id="60" creationId="{072DAF1C-8920-2ED5-9655-15558B8D9172}"/>
          </ac:picMkLst>
        </pc:picChg>
        <pc:picChg chg="add mod">
          <ac:chgData name="GOPINATH PRATTI" userId="0498b648-ee87-4677-ac87-9af6d59f98c0" providerId="ADAL" clId="{4586FFFB-A1CB-4C9B-960A-C4BF908AEF48}" dt="2025-12-05T00:48:30.539" v="1231" actId="1038"/>
          <ac:picMkLst>
            <pc:docMk/>
            <pc:sldMk cId="1963757028" sldId="2142533524"/>
            <ac:picMk id="62" creationId="{A8F81EC9-BF07-AD9E-7CA7-2AFED7FA6978}"/>
          </ac:picMkLst>
        </pc:picChg>
        <pc:picChg chg="add mod">
          <ac:chgData name="GOPINATH PRATTI" userId="0498b648-ee87-4677-ac87-9af6d59f98c0" providerId="ADAL" clId="{4586FFFB-A1CB-4C9B-960A-C4BF908AEF48}" dt="2025-12-05T01:03:19.501" v="1336" actId="1036"/>
          <ac:picMkLst>
            <pc:docMk/>
            <pc:sldMk cId="1963757028" sldId="2142533524"/>
            <ac:picMk id="85" creationId="{698C55B0-723A-058A-1D22-21CA348A2B96}"/>
          </ac:picMkLst>
        </pc:picChg>
        <pc:picChg chg="del mod">
          <ac:chgData name="GOPINATH PRATTI" userId="0498b648-ee87-4677-ac87-9af6d59f98c0" providerId="ADAL" clId="{4586FFFB-A1CB-4C9B-960A-C4BF908AEF48}" dt="2025-12-04T07:03:44.089" v="502" actId="478"/>
          <ac:picMkLst>
            <pc:docMk/>
            <pc:sldMk cId="1963757028" sldId="2142533524"/>
            <ac:picMk id="132" creationId="{62CAC48B-6C76-EF45-04FA-21D537F0C04B}"/>
          </ac:picMkLst>
        </pc:picChg>
        <pc:picChg chg="del topLvl">
          <ac:chgData name="GOPINATH PRATTI" userId="0498b648-ee87-4677-ac87-9af6d59f98c0" providerId="ADAL" clId="{4586FFFB-A1CB-4C9B-960A-C4BF908AEF48}" dt="2025-12-04T05:23:04.926" v="281" actId="478"/>
          <ac:picMkLst>
            <pc:docMk/>
            <pc:sldMk cId="1963757028" sldId="2142533524"/>
            <ac:picMk id="186" creationId="{3547B332-14AB-EBE9-2AE2-A87CDBC0CB54}"/>
          </ac:picMkLst>
        </pc:picChg>
        <pc:picChg chg="del mod">
          <ac:chgData name="GOPINATH PRATTI" userId="0498b648-ee87-4677-ac87-9af6d59f98c0" providerId="ADAL" clId="{4586FFFB-A1CB-4C9B-960A-C4BF908AEF48}" dt="2025-12-04T07:03:49.760" v="504" actId="478"/>
          <ac:picMkLst>
            <pc:docMk/>
            <pc:sldMk cId="1963757028" sldId="2142533524"/>
            <ac:picMk id="1026" creationId="{721C5D2A-416E-2FB5-4DB0-34B0790215E0}"/>
          </ac:picMkLst>
        </pc:picChg>
        <pc:picChg chg="del">
          <ac:chgData name="GOPINATH PRATTI" userId="0498b648-ee87-4677-ac87-9af6d59f98c0" providerId="ADAL" clId="{4586FFFB-A1CB-4C9B-960A-C4BF908AEF48}" dt="2025-12-04T05:27:09.382" v="423" actId="478"/>
          <ac:picMkLst>
            <pc:docMk/>
            <pc:sldMk cId="1963757028" sldId="2142533524"/>
            <ac:picMk id="1030" creationId="{2CD779FB-3755-615E-C0FC-00BBE6C53C11}"/>
          </ac:picMkLst>
        </pc:picChg>
        <pc:picChg chg="del">
          <ac:chgData name="GOPINATH PRATTI" userId="0498b648-ee87-4677-ac87-9af6d59f98c0" providerId="ADAL" clId="{4586FFFB-A1CB-4C9B-960A-C4BF908AEF48}" dt="2025-12-04T07:02:30.107" v="493" actId="478"/>
          <ac:picMkLst>
            <pc:docMk/>
            <pc:sldMk cId="1963757028" sldId="2142533524"/>
            <ac:picMk id="1032" creationId="{8C480985-28FA-6898-5C32-7B5A2216864A}"/>
          </ac:picMkLst>
        </pc:picChg>
        <pc:picChg chg="mod">
          <ac:chgData name="GOPINATH PRATTI" userId="0498b648-ee87-4677-ac87-9af6d59f98c0" providerId="ADAL" clId="{4586FFFB-A1CB-4C9B-960A-C4BF908AEF48}" dt="2025-12-04T07:23:53.011" v="633" actId="1076"/>
          <ac:picMkLst>
            <pc:docMk/>
            <pc:sldMk cId="1963757028" sldId="2142533524"/>
            <ac:picMk id="1036" creationId="{CE112B3A-7F47-78E5-213F-5008B246CED0}"/>
          </ac:picMkLst>
        </pc:picChg>
        <pc:picChg chg="del">
          <ac:chgData name="GOPINATH PRATTI" userId="0498b648-ee87-4677-ac87-9af6d59f98c0" providerId="ADAL" clId="{4586FFFB-A1CB-4C9B-960A-C4BF908AEF48}" dt="2025-12-04T07:17:04.437" v="574" actId="478"/>
          <ac:picMkLst>
            <pc:docMk/>
            <pc:sldMk cId="1963757028" sldId="2142533524"/>
            <ac:picMk id="1038" creationId="{1AE3E693-7703-2E07-5555-8C49C9A99EA0}"/>
          </ac:picMkLst>
        </pc:picChg>
        <pc:picChg chg="del">
          <ac:chgData name="GOPINATH PRATTI" userId="0498b648-ee87-4677-ac87-9af6d59f98c0" providerId="ADAL" clId="{4586FFFB-A1CB-4C9B-960A-C4BF908AEF48}" dt="2025-12-04T07:17:16.294" v="578" actId="478"/>
          <ac:picMkLst>
            <pc:docMk/>
            <pc:sldMk cId="1963757028" sldId="2142533524"/>
            <ac:picMk id="1040" creationId="{230504E8-B8E8-E7E8-012E-25C846BAFE21}"/>
          </ac:picMkLst>
        </pc:picChg>
        <pc:picChg chg="del">
          <ac:chgData name="GOPINATH PRATTI" userId="0498b648-ee87-4677-ac87-9af6d59f98c0" providerId="ADAL" clId="{4586FFFB-A1CB-4C9B-960A-C4BF908AEF48}" dt="2025-12-04T07:17:16.930" v="579" actId="478"/>
          <ac:picMkLst>
            <pc:docMk/>
            <pc:sldMk cId="1963757028" sldId="2142533524"/>
            <ac:picMk id="1044" creationId="{5450FF1E-D0B3-3F70-42EA-1115172E2D1D}"/>
          </ac:picMkLst>
        </pc:picChg>
        <pc:picChg chg="del">
          <ac:chgData name="GOPINATH PRATTI" userId="0498b648-ee87-4677-ac87-9af6d59f98c0" providerId="ADAL" clId="{4586FFFB-A1CB-4C9B-960A-C4BF908AEF48}" dt="2025-12-04T07:17:15.622" v="577" actId="478"/>
          <ac:picMkLst>
            <pc:docMk/>
            <pc:sldMk cId="1963757028" sldId="2142533524"/>
            <ac:picMk id="1048" creationId="{C53D637E-F67A-3B6D-74F2-F59CCF94E2E0}"/>
          </ac:picMkLst>
        </pc:picChg>
        <pc:picChg chg="mod">
          <ac:chgData name="GOPINATH PRATTI" userId="0498b648-ee87-4677-ac87-9af6d59f98c0" providerId="ADAL" clId="{4586FFFB-A1CB-4C9B-960A-C4BF908AEF48}" dt="2025-12-05T00:44:41.426" v="1202" actId="1037"/>
          <ac:picMkLst>
            <pc:docMk/>
            <pc:sldMk cId="1963757028" sldId="2142533524"/>
            <ac:picMk id="1058" creationId="{7ECDF507-2CFC-17AC-7C81-A92D6D1D91C8}"/>
          </ac:picMkLst>
        </pc:picChg>
        <pc:picChg chg="mod">
          <ac:chgData name="GOPINATH PRATTI" userId="0498b648-ee87-4677-ac87-9af6d59f98c0" providerId="ADAL" clId="{4586FFFB-A1CB-4C9B-960A-C4BF908AEF48}" dt="2025-12-05T00:44:41.426" v="1202" actId="1037"/>
          <ac:picMkLst>
            <pc:docMk/>
            <pc:sldMk cId="1963757028" sldId="2142533524"/>
            <ac:picMk id="1067" creationId="{EAC17D52-0B69-B9DF-9438-57D4392B610A}"/>
          </ac:picMkLst>
        </pc:picChg>
        <pc:cxnChg chg="add mod">
          <ac:chgData name="GOPINATH PRATTI" userId="0498b648-ee87-4677-ac87-9af6d59f98c0" providerId="ADAL" clId="{4586FFFB-A1CB-4C9B-960A-C4BF908AEF48}" dt="2025-12-05T00:52:21.217" v="1257" actId="1035"/>
          <ac:cxnSpMkLst>
            <pc:docMk/>
            <pc:sldMk cId="1963757028" sldId="2142533524"/>
            <ac:cxnSpMk id="2" creationId="{0B66CB27-5E86-B51E-2BA9-3105B7B1EF05}"/>
          </ac:cxnSpMkLst>
        </pc:cxnChg>
        <pc:cxnChg chg="add mod">
          <ac:chgData name="GOPINATH PRATTI" userId="0498b648-ee87-4677-ac87-9af6d59f98c0" providerId="ADAL" clId="{4586FFFB-A1CB-4C9B-960A-C4BF908AEF48}" dt="2025-12-05T00:45:13.901" v="1209" actId="14100"/>
          <ac:cxnSpMkLst>
            <pc:docMk/>
            <pc:sldMk cId="1963757028" sldId="2142533524"/>
            <ac:cxnSpMk id="12" creationId="{1F523E8F-2662-568A-D350-E28998EDE57A}"/>
          </ac:cxnSpMkLst>
        </pc:cxnChg>
        <pc:cxnChg chg="mod">
          <ac:chgData name="GOPINATH PRATTI" userId="0498b648-ee87-4677-ac87-9af6d59f98c0" providerId="ADAL" clId="{4586FFFB-A1CB-4C9B-960A-C4BF908AEF48}" dt="2025-12-05T00:50:40.467" v="1251" actId="1036"/>
          <ac:cxnSpMkLst>
            <pc:docMk/>
            <pc:sldMk cId="1963757028" sldId="2142533524"/>
            <ac:cxnSpMk id="30" creationId="{2CED7B0C-2A41-FDE8-6145-9A269F71FC24}"/>
          </ac:cxnSpMkLst>
        </pc:cxnChg>
        <pc:cxnChg chg="add mod">
          <ac:chgData name="GOPINATH PRATTI" userId="0498b648-ee87-4677-ac87-9af6d59f98c0" providerId="ADAL" clId="{4586FFFB-A1CB-4C9B-960A-C4BF908AEF48}" dt="2025-12-04T07:30:29.475" v="693" actId="1076"/>
          <ac:cxnSpMkLst>
            <pc:docMk/>
            <pc:sldMk cId="1963757028" sldId="2142533524"/>
            <ac:cxnSpMk id="34" creationId="{7E907AD0-DF3A-949D-59E9-58F039648FB1}"/>
          </ac:cxnSpMkLst>
        </pc:cxnChg>
        <pc:cxnChg chg="add mod">
          <ac:chgData name="GOPINATH PRATTI" userId="0498b648-ee87-4677-ac87-9af6d59f98c0" providerId="ADAL" clId="{4586FFFB-A1CB-4C9B-960A-C4BF908AEF48}" dt="2025-12-05T00:48:30.539" v="1231" actId="1038"/>
          <ac:cxnSpMkLst>
            <pc:docMk/>
            <pc:sldMk cId="1963757028" sldId="2142533524"/>
            <ac:cxnSpMk id="63" creationId="{36C6FDE6-EEAC-4BDE-463B-A2C2376F89D5}"/>
          </ac:cxnSpMkLst>
        </pc:cxnChg>
        <pc:cxnChg chg="add mod">
          <ac:chgData name="GOPINATH PRATTI" userId="0498b648-ee87-4677-ac87-9af6d59f98c0" providerId="ADAL" clId="{4586FFFB-A1CB-4C9B-960A-C4BF908AEF48}" dt="2025-12-05T00:58:50.732" v="1281" actId="14100"/>
          <ac:cxnSpMkLst>
            <pc:docMk/>
            <pc:sldMk cId="1963757028" sldId="2142533524"/>
            <ac:cxnSpMk id="64" creationId="{88389B77-9D39-CAEF-BED4-0B86D3A770CF}"/>
          </ac:cxnSpMkLst>
        </pc:cxnChg>
        <pc:cxnChg chg="add mod">
          <ac:chgData name="GOPINATH PRATTI" userId="0498b648-ee87-4677-ac87-9af6d59f98c0" providerId="ADAL" clId="{4586FFFB-A1CB-4C9B-960A-C4BF908AEF48}" dt="2025-12-05T00:48:42.940" v="1232"/>
          <ac:cxnSpMkLst>
            <pc:docMk/>
            <pc:sldMk cId="1963757028" sldId="2142533524"/>
            <ac:cxnSpMk id="67" creationId="{2393CC77-7DC0-D88B-61D6-E077B01C2F8F}"/>
          </ac:cxnSpMkLst>
        </pc:cxnChg>
        <pc:cxnChg chg="add mod">
          <ac:chgData name="GOPINATH PRATTI" userId="0498b648-ee87-4677-ac87-9af6d59f98c0" providerId="ADAL" clId="{4586FFFB-A1CB-4C9B-960A-C4BF908AEF48}" dt="2025-12-05T00:48:49.761" v="1233"/>
          <ac:cxnSpMkLst>
            <pc:docMk/>
            <pc:sldMk cId="1963757028" sldId="2142533524"/>
            <ac:cxnSpMk id="68" creationId="{83470B33-3867-D691-BCB7-B653A2AAE83B}"/>
          </ac:cxnSpMkLst>
        </pc:cxnChg>
        <pc:cxnChg chg="add mod">
          <ac:chgData name="GOPINATH PRATTI" userId="0498b648-ee87-4677-ac87-9af6d59f98c0" providerId="ADAL" clId="{4586FFFB-A1CB-4C9B-960A-C4BF908AEF48}" dt="2025-12-05T01:07:26.737" v="1345" actId="14100"/>
          <ac:cxnSpMkLst>
            <pc:docMk/>
            <pc:sldMk cId="1963757028" sldId="2142533524"/>
            <ac:cxnSpMk id="86" creationId="{3FB3CC19-0EB3-C9F4-372D-D454CDF3B67C}"/>
          </ac:cxnSpMkLst>
        </pc:cxnChg>
        <pc:cxnChg chg="mod">
          <ac:chgData name="GOPINATH PRATTI" userId="0498b648-ee87-4677-ac87-9af6d59f98c0" providerId="ADAL" clId="{4586FFFB-A1CB-4C9B-960A-C4BF908AEF48}" dt="2025-12-04T07:25:50.675" v="654" actId="1037"/>
          <ac:cxnSpMkLst>
            <pc:docMk/>
            <pc:sldMk cId="1963757028" sldId="2142533524"/>
            <ac:cxnSpMk id="97" creationId="{8F397AEA-9CFB-2C54-C13B-283C4EE37779}"/>
          </ac:cxnSpMkLst>
        </pc:cxnChg>
        <pc:cxnChg chg="mod">
          <ac:chgData name="GOPINATH PRATTI" userId="0498b648-ee87-4677-ac87-9af6d59f98c0" providerId="ADAL" clId="{4586FFFB-A1CB-4C9B-960A-C4BF908AEF48}" dt="2025-12-04T07:24:21.625" v="639" actId="1076"/>
          <ac:cxnSpMkLst>
            <pc:docMk/>
            <pc:sldMk cId="1963757028" sldId="2142533524"/>
            <ac:cxnSpMk id="98" creationId="{1F09609B-773A-F777-1675-CC183E03E0D6}"/>
          </ac:cxnSpMkLst>
        </pc:cxnChg>
        <pc:cxnChg chg="mod">
          <ac:chgData name="GOPINATH PRATTI" userId="0498b648-ee87-4677-ac87-9af6d59f98c0" providerId="ADAL" clId="{4586FFFB-A1CB-4C9B-960A-C4BF908AEF48}" dt="2025-12-05T00:52:21.217" v="1257" actId="1035"/>
          <ac:cxnSpMkLst>
            <pc:docMk/>
            <pc:sldMk cId="1963757028" sldId="2142533524"/>
            <ac:cxnSpMk id="106" creationId="{620FB360-36F9-45CD-F9CB-30D65935E489}"/>
          </ac:cxnSpMkLst>
        </pc:cxnChg>
        <pc:cxnChg chg="del mod">
          <ac:chgData name="GOPINATH PRATTI" userId="0498b648-ee87-4677-ac87-9af6d59f98c0" providerId="ADAL" clId="{4586FFFB-A1CB-4C9B-960A-C4BF908AEF48}" dt="2025-12-04T07:04:05.476" v="508" actId="478"/>
          <ac:cxnSpMkLst>
            <pc:docMk/>
            <pc:sldMk cId="1963757028" sldId="2142533524"/>
            <ac:cxnSpMk id="119" creationId="{3365F1F5-B5A6-8387-2B3D-79A5AE1EEC9B}"/>
          </ac:cxnSpMkLst>
        </pc:cxnChg>
        <pc:cxnChg chg="mod">
          <ac:chgData name="GOPINATH PRATTI" userId="0498b648-ee87-4677-ac87-9af6d59f98c0" providerId="ADAL" clId="{4586FFFB-A1CB-4C9B-960A-C4BF908AEF48}" dt="2025-12-04T07:23:43.491" v="630" actId="1076"/>
          <ac:cxnSpMkLst>
            <pc:docMk/>
            <pc:sldMk cId="1963757028" sldId="2142533524"/>
            <ac:cxnSpMk id="124" creationId="{75DEFBBB-45B4-130E-E85D-079D0E872735}"/>
          </ac:cxnSpMkLst>
        </pc:cxnChg>
        <pc:cxnChg chg="mod">
          <ac:chgData name="GOPINATH PRATTI" userId="0498b648-ee87-4677-ac87-9af6d59f98c0" providerId="ADAL" clId="{4586FFFB-A1CB-4C9B-960A-C4BF908AEF48}" dt="2025-12-04T08:51:11.741" v="777" actId="1076"/>
          <ac:cxnSpMkLst>
            <pc:docMk/>
            <pc:sldMk cId="1963757028" sldId="2142533524"/>
            <ac:cxnSpMk id="183" creationId="{53789ECF-343C-1B45-116D-B2D4F5268C9B}"/>
          </ac:cxnSpMkLst>
        </pc:cxnChg>
        <pc:cxnChg chg="mod">
          <ac:chgData name="GOPINATH PRATTI" userId="0498b648-ee87-4677-ac87-9af6d59f98c0" providerId="ADAL" clId="{4586FFFB-A1CB-4C9B-960A-C4BF908AEF48}" dt="2025-12-05T00:34:16.638" v="1121" actId="1036"/>
          <ac:cxnSpMkLst>
            <pc:docMk/>
            <pc:sldMk cId="1963757028" sldId="2142533524"/>
            <ac:cxnSpMk id="196" creationId="{CEC94281-FF01-616D-4D31-ACF7CFC4C37F}"/>
          </ac:cxnSpMkLst>
        </pc:cxnChg>
        <pc:cxnChg chg="del">
          <ac:chgData name="GOPINATH PRATTI" userId="0498b648-ee87-4677-ac87-9af6d59f98c0" providerId="ADAL" clId="{4586FFFB-A1CB-4C9B-960A-C4BF908AEF48}" dt="2025-12-04T07:17:06.537" v="575" actId="478"/>
          <ac:cxnSpMkLst>
            <pc:docMk/>
            <pc:sldMk cId="1963757028" sldId="2142533524"/>
            <ac:cxnSpMk id="217" creationId="{11A7338C-7284-9808-4CEB-236881B76C03}"/>
          </ac:cxnSpMkLst>
        </pc:cxnChg>
        <pc:cxnChg chg="mod">
          <ac:chgData name="GOPINATH PRATTI" userId="0498b648-ee87-4677-ac87-9af6d59f98c0" providerId="ADAL" clId="{4586FFFB-A1CB-4C9B-960A-C4BF908AEF48}" dt="2025-12-05T00:58:41.019" v="1280" actId="1035"/>
          <ac:cxnSpMkLst>
            <pc:docMk/>
            <pc:sldMk cId="1963757028" sldId="2142533524"/>
            <ac:cxnSpMk id="248" creationId="{BBD56D34-3063-3A49-EB0C-D614FAEE5A8C}"/>
          </ac:cxnSpMkLst>
        </pc:cxnChg>
        <pc:cxnChg chg="del">
          <ac:chgData name="GOPINATH PRATTI" userId="0498b648-ee87-4677-ac87-9af6d59f98c0" providerId="ADAL" clId="{4586FFFB-A1CB-4C9B-960A-C4BF908AEF48}" dt="2025-12-05T00:43:30.613" v="1181" actId="478"/>
          <ac:cxnSpMkLst>
            <pc:docMk/>
            <pc:sldMk cId="1963757028" sldId="2142533524"/>
            <ac:cxnSpMk id="304" creationId="{B6080B2D-F961-CA16-C033-21D08E2FCDEB}"/>
          </ac:cxnSpMkLst>
        </pc:cxnChg>
        <pc:cxnChg chg="del">
          <ac:chgData name="GOPINATH PRATTI" userId="0498b648-ee87-4677-ac87-9af6d59f98c0" providerId="ADAL" clId="{4586FFFB-A1CB-4C9B-960A-C4BF908AEF48}" dt="2025-12-04T08:51:22.610" v="779" actId="478"/>
          <ac:cxnSpMkLst>
            <pc:docMk/>
            <pc:sldMk cId="1963757028" sldId="2142533524"/>
            <ac:cxnSpMk id="311" creationId="{F170DCDB-D56E-88E7-086C-F44CB7E33921}"/>
          </ac:cxnSpMkLst>
        </pc:cxnChg>
        <pc:cxnChg chg="del">
          <ac:chgData name="GOPINATH PRATTI" userId="0498b648-ee87-4677-ac87-9af6d59f98c0" providerId="ADAL" clId="{4586FFFB-A1CB-4C9B-960A-C4BF908AEF48}" dt="2025-12-04T08:25:42.819" v="731" actId="478"/>
          <ac:cxnSpMkLst>
            <pc:docMk/>
            <pc:sldMk cId="1963757028" sldId="2142533524"/>
            <ac:cxnSpMk id="312" creationId="{09ADFC8C-0DD6-9C4A-B320-B933F17D6B6F}"/>
          </ac:cxnSpMkLst>
        </pc:cxnChg>
        <pc:cxnChg chg="del topLvl">
          <ac:chgData name="GOPINATH PRATTI" userId="0498b648-ee87-4677-ac87-9af6d59f98c0" providerId="ADAL" clId="{4586FFFB-A1CB-4C9B-960A-C4BF908AEF48}" dt="2025-12-04T05:26:44.748" v="421" actId="478"/>
          <ac:cxnSpMkLst>
            <pc:docMk/>
            <pc:sldMk cId="1963757028" sldId="2142533524"/>
            <ac:cxnSpMk id="1025" creationId="{AA4DE2DA-D0C7-0359-64DC-D35ECB51F7EB}"/>
          </ac:cxnSpMkLst>
        </pc:cxnChg>
        <pc:cxnChg chg="mod">
          <ac:chgData name="GOPINATH PRATTI" userId="0498b648-ee87-4677-ac87-9af6d59f98c0" providerId="ADAL" clId="{4586FFFB-A1CB-4C9B-960A-C4BF908AEF48}" dt="2025-12-05T00:34:16.638" v="1121" actId="1036"/>
          <ac:cxnSpMkLst>
            <pc:docMk/>
            <pc:sldMk cId="1963757028" sldId="2142533524"/>
            <ac:cxnSpMk id="2069" creationId="{39E312EF-E10E-E542-0186-9B492D4C73E0}"/>
          </ac:cxnSpMkLst>
        </pc:cxnChg>
        <pc:cxnChg chg="del">
          <ac:chgData name="GOPINATH PRATTI" userId="0498b648-ee87-4677-ac87-9af6d59f98c0" providerId="ADAL" clId="{4586FFFB-A1CB-4C9B-960A-C4BF908AEF48}" dt="2025-12-04T07:04:19.326" v="511" actId="478"/>
          <ac:cxnSpMkLst>
            <pc:docMk/>
            <pc:sldMk cId="1963757028" sldId="2142533524"/>
            <ac:cxnSpMk id="2071" creationId="{E2CEE288-0E45-9066-A9F0-54656C0994E0}"/>
          </ac:cxnSpMkLst>
        </pc:cxnChg>
      </pc:sldChg>
      <pc:sldMasterChg chg="delSldLayout">
        <pc:chgData name="GOPINATH PRATTI" userId="0498b648-ee87-4677-ac87-9af6d59f98c0" providerId="ADAL" clId="{4586FFFB-A1CB-4C9B-960A-C4BF908AEF48}" dt="2025-12-05T01:28:44.266" v="2132" actId="47"/>
        <pc:sldMasterMkLst>
          <pc:docMk/>
          <pc:sldMasterMk cId="433028683" sldId="2147484533"/>
        </pc:sldMasterMkLst>
        <pc:sldLayoutChg chg="del">
          <pc:chgData name="GOPINATH PRATTI" userId="0498b648-ee87-4677-ac87-9af6d59f98c0" providerId="ADAL" clId="{4586FFFB-A1CB-4C9B-960A-C4BF908AEF48}" dt="2025-12-05T01:28:44.266" v="2132" actId="47"/>
          <pc:sldLayoutMkLst>
            <pc:docMk/>
            <pc:sldMasterMk cId="433028683" sldId="2147484533"/>
            <pc:sldLayoutMk cId="3286765907" sldId="214748458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6E581-5FB9-423A-846D-A955E43F1AA1}" type="datetimeFigureOut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4B16E-D317-4731-B361-9197425E4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106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6ACDD-C55B-4FC4-89E7-E9F98F22F217}" type="datetimeFigureOut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4190E-9D7B-4847-98AB-991B2B4274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0EDA-3689-1325-55B3-A5B254A3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42447-7C31-0962-B07B-6B28AE2ED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1A946-D9BF-1B34-C716-838820729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E2DD4-8E85-CCA9-8D39-C1C7D9DAF5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268FA-7B83-4E20-87A9-1FF6F6681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14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.xml"/><Relationship Id="rId1" Type="http://schemas.openxmlformats.org/officeDocument/2006/relationships/customXml" Target="../../customXml/item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A902CDBB-EE20-4766-83AD-03D388742950}"/>
              </a:ext>
            </a:extLst>
          </p:cNvPr>
          <p:cNvCxnSpPr>
            <a:cxnSpLocks/>
          </p:cNvCxnSpPr>
          <p:nvPr userDrawn="1"/>
        </p:nvCxnSpPr>
        <p:spPr>
          <a:xfrm>
            <a:off x="0" y="923783"/>
            <a:ext cx="12212808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rgbClr val="F40514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0" name="Picture 339">
            <a:extLst>
              <a:ext uri="{FF2B5EF4-FFF2-40B4-BE49-F238E27FC236}">
                <a16:creationId xmlns:a16="http://schemas.microsoft.com/office/drawing/2014/main" id="{10B93D5C-4CE4-468B-909B-6889D7C62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54"/>
          <a:stretch/>
        </p:blipFill>
        <p:spPr>
          <a:xfrm>
            <a:off x="1913" y="6508407"/>
            <a:ext cx="1526624" cy="349623"/>
          </a:xfrm>
          <a:prstGeom prst="rect">
            <a:avLst/>
          </a:prstGeom>
        </p:spPr>
      </p:pic>
      <p:pic>
        <p:nvPicPr>
          <p:cNvPr id="356" name="Graphic 355" descr="Flowchart outline">
            <a:extLst>
              <a:ext uri="{FF2B5EF4-FFF2-40B4-BE49-F238E27FC236}">
                <a16:creationId xmlns:a16="http://schemas.microsoft.com/office/drawing/2014/main" id="{1B7922EE-0EC7-46F4-A491-6C89D56368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03115">
            <a:off x="8296912" y="3270043"/>
            <a:ext cx="746406" cy="746406"/>
          </a:xfrm>
          <a:prstGeom prst="rect">
            <a:avLst/>
          </a:prstGeom>
        </p:spPr>
      </p:pic>
      <p:pic>
        <p:nvPicPr>
          <p:cNvPr id="357" name="Graphic 356" descr="Gears outline">
            <a:extLst>
              <a:ext uri="{FF2B5EF4-FFF2-40B4-BE49-F238E27FC236}">
                <a16:creationId xmlns:a16="http://schemas.microsoft.com/office/drawing/2014/main" id="{C4BB62C0-4485-4C20-BAAC-D0205EF47B6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5885" y="419951"/>
            <a:ext cx="746406" cy="746406"/>
          </a:xfrm>
          <a:prstGeom prst="rect">
            <a:avLst/>
          </a:prstGeom>
        </p:spPr>
      </p:pic>
      <p:pic>
        <p:nvPicPr>
          <p:cNvPr id="358" name="Graphic 357" descr="Crane outline">
            <a:extLst>
              <a:ext uri="{FF2B5EF4-FFF2-40B4-BE49-F238E27FC236}">
                <a16:creationId xmlns:a16="http://schemas.microsoft.com/office/drawing/2014/main" id="{E0ABC002-D6FD-4CC7-9372-4915F069D9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569834">
            <a:off x="10936749" y="390505"/>
            <a:ext cx="746406" cy="746406"/>
          </a:xfrm>
          <a:prstGeom prst="rect">
            <a:avLst/>
          </a:prstGeom>
        </p:spPr>
      </p:pic>
      <p:pic>
        <p:nvPicPr>
          <p:cNvPr id="360" name="Graphic 359" descr="Arrow circle outline">
            <a:extLst>
              <a:ext uri="{FF2B5EF4-FFF2-40B4-BE49-F238E27FC236}">
                <a16:creationId xmlns:a16="http://schemas.microsoft.com/office/drawing/2014/main" id="{0BBF7F58-4569-446C-A20E-D1F89203214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687125">
            <a:off x="11096783" y="3051111"/>
            <a:ext cx="640022" cy="6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0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pos="9885" userDrawn="1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09" y="60740"/>
            <a:ext cx="11667514" cy="1206272"/>
          </a:xfrm>
        </p:spPr>
        <p:txBody>
          <a:bodyPr vert="horz" wrap="square" lIns="68580" tIns="34290" rIns="68580" bIns="3429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425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45996" y="6392295"/>
            <a:ext cx="884536" cy="360363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24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4033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66" y="60745"/>
            <a:ext cx="11400916" cy="642647"/>
          </a:xfrm>
        </p:spPr>
        <p:txBody>
          <a:bodyPr vert="horz" wrap="square" lIns="68580" tIns="34290" rIns="68580" bIns="3429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D360836-0F90-4DCC-899B-51119B6117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2786205" y="0"/>
            <a:ext cx="2761531" cy="2690813"/>
          </a:xfrm>
          <a:solidFill>
            <a:srgbClr val="FFFF00"/>
          </a:solidFill>
        </p:spPr>
        <p:txBody>
          <a:bodyPr>
            <a:normAutofit/>
          </a:bodyPr>
          <a:lstStyle>
            <a:lvl1pPr marL="0" indent="0">
              <a:buNone/>
              <a:defRPr sz="1200" i="1">
                <a:latin typeface="+mj-lt"/>
              </a:defRPr>
            </a:lvl1pPr>
            <a:lvl2pPr>
              <a:defRPr sz="12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 dirty="0"/>
              <a:t>Comment Box:</a:t>
            </a:r>
          </a:p>
          <a:p>
            <a:pPr lvl="0"/>
            <a:endParaRPr lang="en-US" dirty="0"/>
          </a:p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6450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51064C-94D2-4021-A628-B6349C61B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0B1DF-2E27-4FE3-ACDC-0C6D75718F42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8FC25-C582-486F-8FBD-B1484388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68FC8-E6D3-477B-BDF1-7135F8BC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67E8B-3583-41D8-A3B8-266299D10F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87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7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872" y="1635768"/>
            <a:ext cx="5433602" cy="530352"/>
          </a:xfrm>
        </p:spPr>
        <p:txBody>
          <a:bodyPr>
            <a:noAutofit/>
          </a:bodyPr>
          <a:lstStyle>
            <a:lvl1pPr algn="l">
              <a:defRPr sz="3199">
                <a:solidFill>
                  <a:srgbClr val="0070C0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7872" y="2337805"/>
            <a:ext cx="5433602" cy="457200"/>
          </a:xfrm>
        </p:spPr>
        <p:txBody>
          <a:bodyPr>
            <a:noAutofit/>
          </a:bodyPr>
          <a:lstStyle>
            <a:lvl1pPr marL="0" indent="0" algn="l">
              <a:buNone/>
              <a:defRPr sz="2666">
                <a:solidFill>
                  <a:srgbClr val="0070C0"/>
                </a:solidFill>
                <a:latin typeface="+mj-lt"/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723" y="5816088"/>
            <a:ext cx="2474910" cy="402347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rgbClr val="0070C0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25601" y="6226616"/>
            <a:ext cx="286007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  Copyright © 2021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225995"/>
            <a:ext cx="3047206" cy="20320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07871" y="2205567"/>
            <a:ext cx="5433602" cy="92792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IN" sz="2487" dirty="0">
              <a:solidFill>
                <a:prstClr val="white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378240" y="257176"/>
            <a:ext cx="11507432" cy="424339"/>
            <a:chOff x="283754" y="192882"/>
            <a:chExt cx="8632822" cy="31825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>
                <a:latin typeface="Myriad Pro"/>
              </a:endParaRPr>
            </a:p>
          </p:txBody>
        </p:sp>
        <p:grpSp>
          <p:nvGrpSpPr>
            <p:cNvPr id="29" name="Group 28"/>
            <p:cNvGrpSpPr/>
            <p:nvPr userDrawn="1"/>
          </p:nvGrpSpPr>
          <p:grpSpPr>
            <a:xfrm>
              <a:off x="283754" y="246870"/>
              <a:ext cx="2142738" cy="253193"/>
              <a:chOff x="283754" y="246870"/>
              <a:chExt cx="2142738" cy="253193"/>
            </a:xfrm>
            <a:grpFill/>
          </p:grpSpPr>
          <p:grpSp>
            <p:nvGrpSpPr>
              <p:cNvPr id="30" name="Group 29"/>
              <p:cNvGrpSpPr/>
              <p:nvPr userDrawn="1"/>
            </p:nvGrpSpPr>
            <p:grpSpPr>
              <a:xfrm>
                <a:off x="673165" y="246870"/>
                <a:ext cx="1753327" cy="253193"/>
                <a:chOff x="656520" y="250031"/>
                <a:chExt cx="1631861" cy="235663"/>
              </a:xfrm>
              <a:grpFill/>
            </p:grpSpPr>
            <p:sp>
              <p:nvSpPr>
                <p:cNvPr id="32" name="Freeform 31"/>
                <p:cNvSpPr>
                  <a:spLocks noEditPoints="1"/>
                </p:cNvSpPr>
                <p:nvPr/>
              </p:nvSpPr>
              <p:spPr bwMode="auto">
                <a:xfrm>
                  <a:off x="1466912" y="250031"/>
                  <a:ext cx="489413" cy="84203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87" dirty="0">
                    <a:solidFill>
                      <a:schemeClr val="bg1"/>
                    </a:solidFill>
                    <a:latin typeface="Myriad Pro"/>
                  </a:endParaRPr>
                </a:p>
              </p:txBody>
            </p:sp>
            <p:sp>
              <p:nvSpPr>
                <p:cNvPr id="33" name="Freeform 32"/>
                <p:cNvSpPr>
                  <a:spLocks noEditPoints="1"/>
                </p:cNvSpPr>
                <p:nvPr/>
              </p:nvSpPr>
              <p:spPr bwMode="auto">
                <a:xfrm>
                  <a:off x="656520" y="250031"/>
                  <a:ext cx="780730" cy="84203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87" dirty="0">
                    <a:solidFill>
                      <a:schemeClr val="bg1"/>
                    </a:solidFill>
                    <a:latin typeface="Myriad Pro"/>
                  </a:endParaRPr>
                </a:p>
              </p:txBody>
            </p:sp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1409510" y="392855"/>
                  <a:ext cx="878871" cy="92839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17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6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yriad Pro"/>
                  </a:endParaRPr>
                </a:p>
              </p:txBody>
            </p:sp>
          </p:grpSp>
          <p:sp>
            <p:nvSpPr>
              <p:cNvPr id="31" name="Freeform 30"/>
              <p:cNvSpPr>
                <a:spLocks noEditPoints="1"/>
              </p:cNvSpPr>
              <p:nvPr userDrawn="1"/>
            </p:nvSpPr>
            <p:spPr bwMode="auto">
              <a:xfrm>
                <a:off x="283754" y="246870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87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</p:grpSp>
      <p:grpSp>
        <p:nvGrpSpPr>
          <p:cNvPr id="17" name="Group 16"/>
          <p:cNvGrpSpPr/>
          <p:nvPr userDrawn="1"/>
        </p:nvGrpSpPr>
        <p:grpSpPr>
          <a:xfrm>
            <a:off x="-18517" y="6511145"/>
            <a:ext cx="12225858" cy="346855"/>
            <a:chOff x="-25400" y="4883358"/>
            <a:chExt cx="9171782" cy="260141"/>
          </a:xfrm>
          <a:gradFill flip="none" rotWithShape="1">
            <a:gsLst>
              <a:gs pos="0">
                <a:schemeClr val="bg1">
                  <a:shade val="67500"/>
                  <a:satMod val="115000"/>
                  <a:alpha val="80000"/>
                </a:schemeClr>
              </a:gs>
              <a:gs pos="8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22973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9" name="Freeform 6"/>
            <p:cNvSpPr>
              <a:spLocks/>
            </p:cNvSpPr>
            <p:nvPr userDrawn="1"/>
          </p:nvSpPr>
          <p:spPr bwMode="auto">
            <a:xfrm>
              <a:off x="94665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-12059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81672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710000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576594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5" name="Freeform 11"/>
            <p:cNvSpPr>
              <a:spLocks/>
            </p:cNvSpPr>
            <p:nvPr userDrawn="1"/>
          </p:nvSpPr>
          <p:spPr bwMode="auto">
            <a:xfrm>
              <a:off x="46986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6" name="Freeform 12"/>
            <p:cNvSpPr>
              <a:spLocks/>
            </p:cNvSpPr>
            <p:nvPr userDrawn="1"/>
          </p:nvSpPr>
          <p:spPr bwMode="auto">
            <a:xfrm>
              <a:off x="1296985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" name="Freeform 13"/>
            <p:cNvSpPr>
              <a:spLocks/>
            </p:cNvSpPr>
            <p:nvPr userDrawn="1"/>
          </p:nvSpPr>
          <p:spPr bwMode="auto">
            <a:xfrm>
              <a:off x="119192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" name="Freeform 14"/>
            <p:cNvSpPr>
              <a:spLocks/>
            </p:cNvSpPr>
            <p:nvPr userDrawn="1"/>
          </p:nvSpPr>
          <p:spPr bwMode="auto">
            <a:xfrm>
              <a:off x="1056854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" name="Freeform 15"/>
            <p:cNvSpPr>
              <a:spLocks/>
            </p:cNvSpPr>
            <p:nvPr userDrawn="1"/>
          </p:nvSpPr>
          <p:spPr bwMode="auto">
            <a:xfrm>
              <a:off x="950130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" name="Freeform 16"/>
            <p:cNvSpPr>
              <a:spLocks/>
            </p:cNvSpPr>
            <p:nvPr userDrawn="1"/>
          </p:nvSpPr>
          <p:spPr bwMode="auto">
            <a:xfrm>
              <a:off x="1778912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" name="Freeform 17"/>
            <p:cNvSpPr>
              <a:spLocks/>
            </p:cNvSpPr>
            <p:nvPr userDrawn="1"/>
          </p:nvSpPr>
          <p:spPr bwMode="auto">
            <a:xfrm>
              <a:off x="167218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" name="Freeform 18"/>
            <p:cNvSpPr>
              <a:spLocks/>
            </p:cNvSpPr>
            <p:nvPr userDrawn="1"/>
          </p:nvSpPr>
          <p:spPr bwMode="auto">
            <a:xfrm>
              <a:off x="153878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" name="Freeform 19"/>
            <p:cNvSpPr>
              <a:spLocks/>
            </p:cNvSpPr>
            <p:nvPr userDrawn="1"/>
          </p:nvSpPr>
          <p:spPr bwMode="auto">
            <a:xfrm>
              <a:off x="143205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" name="Freeform 20"/>
            <p:cNvSpPr>
              <a:spLocks/>
            </p:cNvSpPr>
            <p:nvPr userDrawn="1"/>
          </p:nvSpPr>
          <p:spPr bwMode="auto">
            <a:xfrm>
              <a:off x="2259173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" name="Freeform 21"/>
            <p:cNvSpPr>
              <a:spLocks/>
            </p:cNvSpPr>
            <p:nvPr userDrawn="1"/>
          </p:nvSpPr>
          <p:spPr bwMode="auto">
            <a:xfrm>
              <a:off x="215411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" name="Freeform 22"/>
            <p:cNvSpPr>
              <a:spLocks/>
            </p:cNvSpPr>
            <p:nvPr userDrawn="1"/>
          </p:nvSpPr>
          <p:spPr bwMode="auto">
            <a:xfrm>
              <a:off x="201904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" name="Freeform 23"/>
            <p:cNvSpPr>
              <a:spLocks/>
            </p:cNvSpPr>
            <p:nvPr userDrawn="1"/>
          </p:nvSpPr>
          <p:spPr bwMode="auto">
            <a:xfrm>
              <a:off x="191231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" name="Freeform 24"/>
            <p:cNvSpPr>
              <a:spLocks/>
            </p:cNvSpPr>
            <p:nvPr userDrawn="1"/>
          </p:nvSpPr>
          <p:spPr bwMode="auto">
            <a:xfrm>
              <a:off x="2741102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" name="Freeform 25"/>
            <p:cNvSpPr>
              <a:spLocks/>
            </p:cNvSpPr>
            <p:nvPr userDrawn="1"/>
          </p:nvSpPr>
          <p:spPr bwMode="auto">
            <a:xfrm>
              <a:off x="2634377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" name="Freeform 26"/>
            <p:cNvSpPr>
              <a:spLocks/>
            </p:cNvSpPr>
            <p:nvPr userDrawn="1"/>
          </p:nvSpPr>
          <p:spPr bwMode="auto">
            <a:xfrm>
              <a:off x="2500971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9" name="Freeform 27"/>
            <p:cNvSpPr>
              <a:spLocks/>
            </p:cNvSpPr>
            <p:nvPr userDrawn="1"/>
          </p:nvSpPr>
          <p:spPr bwMode="auto">
            <a:xfrm>
              <a:off x="239424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0" name="Freeform 28"/>
            <p:cNvSpPr>
              <a:spLocks/>
            </p:cNvSpPr>
            <p:nvPr userDrawn="1"/>
          </p:nvSpPr>
          <p:spPr bwMode="auto">
            <a:xfrm>
              <a:off x="322302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1" name="Freeform 29"/>
            <p:cNvSpPr>
              <a:spLocks/>
            </p:cNvSpPr>
            <p:nvPr userDrawn="1"/>
          </p:nvSpPr>
          <p:spPr bwMode="auto">
            <a:xfrm>
              <a:off x="3114638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2" name="Freeform 30"/>
            <p:cNvSpPr>
              <a:spLocks/>
            </p:cNvSpPr>
            <p:nvPr userDrawn="1"/>
          </p:nvSpPr>
          <p:spPr bwMode="auto">
            <a:xfrm>
              <a:off x="298123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3" name="Freeform 31"/>
            <p:cNvSpPr>
              <a:spLocks/>
            </p:cNvSpPr>
            <p:nvPr userDrawn="1"/>
          </p:nvSpPr>
          <p:spPr bwMode="auto">
            <a:xfrm>
              <a:off x="287450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4" name="Freeform 32"/>
            <p:cNvSpPr>
              <a:spLocks/>
            </p:cNvSpPr>
            <p:nvPr userDrawn="1"/>
          </p:nvSpPr>
          <p:spPr bwMode="auto">
            <a:xfrm>
              <a:off x="3703290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5" name="Freeform 33"/>
            <p:cNvSpPr>
              <a:spLocks/>
            </p:cNvSpPr>
            <p:nvPr userDrawn="1"/>
          </p:nvSpPr>
          <p:spPr bwMode="auto">
            <a:xfrm>
              <a:off x="3596565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6" name="Freeform 34"/>
            <p:cNvSpPr>
              <a:spLocks/>
            </p:cNvSpPr>
            <p:nvPr userDrawn="1"/>
          </p:nvSpPr>
          <p:spPr bwMode="auto">
            <a:xfrm>
              <a:off x="346316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7" name="Freeform 35"/>
            <p:cNvSpPr>
              <a:spLocks/>
            </p:cNvSpPr>
            <p:nvPr userDrawn="1"/>
          </p:nvSpPr>
          <p:spPr bwMode="auto">
            <a:xfrm>
              <a:off x="3356435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8" name="Freeform 36"/>
            <p:cNvSpPr>
              <a:spLocks/>
            </p:cNvSpPr>
            <p:nvPr userDrawn="1"/>
          </p:nvSpPr>
          <p:spPr bwMode="auto">
            <a:xfrm>
              <a:off x="4183551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9" name="Freeform 37"/>
            <p:cNvSpPr>
              <a:spLocks/>
            </p:cNvSpPr>
            <p:nvPr userDrawn="1"/>
          </p:nvSpPr>
          <p:spPr bwMode="auto">
            <a:xfrm>
              <a:off x="4076826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0" name="Freeform 38"/>
            <p:cNvSpPr>
              <a:spLocks/>
            </p:cNvSpPr>
            <p:nvPr userDrawn="1"/>
          </p:nvSpPr>
          <p:spPr bwMode="auto">
            <a:xfrm>
              <a:off x="394342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1" name="Freeform 39"/>
            <p:cNvSpPr>
              <a:spLocks/>
            </p:cNvSpPr>
            <p:nvPr userDrawn="1"/>
          </p:nvSpPr>
          <p:spPr bwMode="auto">
            <a:xfrm>
              <a:off x="383669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2" name="Freeform 40"/>
            <p:cNvSpPr>
              <a:spLocks/>
            </p:cNvSpPr>
            <p:nvPr userDrawn="1"/>
          </p:nvSpPr>
          <p:spPr bwMode="auto">
            <a:xfrm>
              <a:off x="442534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3" name="Freeform 41"/>
            <p:cNvSpPr>
              <a:spLocks/>
            </p:cNvSpPr>
            <p:nvPr userDrawn="1"/>
          </p:nvSpPr>
          <p:spPr bwMode="auto">
            <a:xfrm>
              <a:off x="4318624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4" name="Freeform 42"/>
            <p:cNvSpPr>
              <a:spLocks/>
            </p:cNvSpPr>
            <p:nvPr userDrawn="1"/>
          </p:nvSpPr>
          <p:spPr bwMode="auto">
            <a:xfrm>
              <a:off x="-2540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5" name="Freeform 43"/>
            <p:cNvSpPr>
              <a:spLocks/>
            </p:cNvSpPr>
            <p:nvPr userDrawn="1"/>
          </p:nvSpPr>
          <p:spPr bwMode="auto">
            <a:xfrm>
              <a:off x="456529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6" name="Freeform 44"/>
            <p:cNvSpPr>
              <a:spLocks/>
            </p:cNvSpPr>
            <p:nvPr userDrawn="1"/>
          </p:nvSpPr>
          <p:spPr bwMode="auto">
            <a:xfrm>
              <a:off x="34980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7" name="Freeform 45"/>
            <p:cNvSpPr>
              <a:spLocks/>
            </p:cNvSpPr>
            <p:nvPr userDrawn="1"/>
          </p:nvSpPr>
          <p:spPr bwMode="auto">
            <a:xfrm>
              <a:off x="21473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8" name="Freeform 46"/>
            <p:cNvSpPr>
              <a:spLocks/>
            </p:cNvSpPr>
            <p:nvPr userDrawn="1"/>
          </p:nvSpPr>
          <p:spPr bwMode="auto">
            <a:xfrm>
              <a:off x="10800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9" name="Freeform 47"/>
            <p:cNvSpPr>
              <a:spLocks/>
            </p:cNvSpPr>
            <p:nvPr userDrawn="1"/>
          </p:nvSpPr>
          <p:spPr bwMode="auto">
            <a:xfrm>
              <a:off x="936789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0" name="Freeform 48"/>
            <p:cNvSpPr>
              <a:spLocks/>
            </p:cNvSpPr>
            <p:nvPr userDrawn="1"/>
          </p:nvSpPr>
          <p:spPr bwMode="auto">
            <a:xfrm>
              <a:off x="830065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1" name="Freeform 49"/>
            <p:cNvSpPr>
              <a:spLocks/>
            </p:cNvSpPr>
            <p:nvPr userDrawn="1"/>
          </p:nvSpPr>
          <p:spPr bwMode="auto">
            <a:xfrm>
              <a:off x="696659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2" name="Freeform 50"/>
            <p:cNvSpPr>
              <a:spLocks/>
            </p:cNvSpPr>
            <p:nvPr userDrawn="1"/>
          </p:nvSpPr>
          <p:spPr bwMode="auto">
            <a:xfrm>
              <a:off x="58993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3" name="Freeform 51"/>
            <p:cNvSpPr>
              <a:spLocks/>
            </p:cNvSpPr>
            <p:nvPr userDrawn="1"/>
          </p:nvSpPr>
          <p:spPr bwMode="auto">
            <a:xfrm>
              <a:off x="1418717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4" name="Freeform 52"/>
            <p:cNvSpPr>
              <a:spLocks/>
            </p:cNvSpPr>
            <p:nvPr userDrawn="1"/>
          </p:nvSpPr>
          <p:spPr bwMode="auto">
            <a:xfrm>
              <a:off x="131199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5" name="Freeform 53"/>
            <p:cNvSpPr>
              <a:spLocks/>
            </p:cNvSpPr>
            <p:nvPr userDrawn="1"/>
          </p:nvSpPr>
          <p:spPr bwMode="auto">
            <a:xfrm>
              <a:off x="1176920" y="5020099"/>
              <a:ext cx="146746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6" name="Freeform 54"/>
            <p:cNvSpPr>
              <a:spLocks/>
            </p:cNvSpPr>
            <p:nvPr userDrawn="1"/>
          </p:nvSpPr>
          <p:spPr bwMode="auto">
            <a:xfrm>
              <a:off x="1070195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7" name="Freeform 55"/>
            <p:cNvSpPr>
              <a:spLocks/>
            </p:cNvSpPr>
            <p:nvPr userDrawn="1"/>
          </p:nvSpPr>
          <p:spPr bwMode="auto">
            <a:xfrm>
              <a:off x="1898978" y="5020099"/>
              <a:ext cx="146746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8" name="Freeform 56"/>
            <p:cNvSpPr>
              <a:spLocks/>
            </p:cNvSpPr>
            <p:nvPr userDrawn="1"/>
          </p:nvSpPr>
          <p:spPr bwMode="auto">
            <a:xfrm>
              <a:off x="179225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9" name="Freeform 57"/>
            <p:cNvSpPr>
              <a:spLocks/>
            </p:cNvSpPr>
            <p:nvPr userDrawn="1"/>
          </p:nvSpPr>
          <p:spPr bwMode="auto">
            <a:xfrm>
              <a:off x="165884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0" name="Freeform 58"/>
            <p:cNvSpPr>
              <a:spLocks/>
            </p:cNvSpPr>
            <p:nvPr userDrawn="1"/>
          </p:nvSpPr>
          <p:spPr bwMode="auto">
            <a:xfrm>
              <a:off x="155212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1" name="Freeform 59"/>
            <p:cNvSpPr>
              <a:spLocks/>
            </p:cNvSpPr>
            <p:nvPr userDrawn="1"/>
          </p:nvSpPr>
          <p:spPr bwMode="auto">
            <a:xfrm>
              <a:off x="2380906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2" name="Freeform 60"/>
            <p:cNvSpPr>
              <a:spLocks/>
            </p:cNvSpPr>
            <p:nvPr userDrawn="1"/>
          </p:nvSpPr>
          <p:spPr bwMode="auto">
            <a:xfrm>
              <a:off x="2274182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3" name="Freeform 61"/>
            <p:cNvSpPr>
              <a:spLocks/>
            </p:cNvSpPr>
            <p:nvPr userDrawn="1"/>
          </p:nvSpPr>
          <p:spPr bwMode="auto">
            <a:xfrm>
              <a:off x="2139108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4" name="Freeform 62"/>
            <p:cNvSpPr>
              <a:spLocks/>
            </p:cNvSpPr>
            <p:nvPr userDrawn="1"/>
          </p:nvSpPr>
          <p:spPr bwMode="auto">
            <a:xfrm>
              <a:off x="2032383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5" name="Freeform 63"/>
            <p:cNvSpPr>
              <a:spLocks/>
            </p:cNvSpPr>
            <p:nvPr userDrawn="1"/>
          </p:nvSpPr>
          <p:spPr bwMode="auto">
            <a:xfrm>
              <a:off x="2861167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6" name="Freeform 64"/>
            <p:cNvSpPr>
              <a:spLocks/>
            </p:cNvSpPr>
            <p:nvPr userDrawn="1"/>
          </p:nvSpPr>
          <p:spPr bwMode="auto">
            <a:xfrm>
              <a:off x="275444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7" name="Freeform 65"/>
            <p:cNvSpPr>
              <a:spLocks/>
            </p:cNvSpPr>
            <p:nvPr userDrawn="1"/>
          </p:nvSpPr>
          <p:spPr bwMode="auto">
            <a:xfrm>
              <a:off x="262103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8" name="Freeform 66"/>
            <p:cNvSpPr>
              <a:spLocks/>
            </p:cNvSpPr>
            <p:nvPr userDrawn="1"/>
          </p:nvSpPr>
          <p:spPr bwMode="auto">
            <a:xfrm>
              <a:off x="2514312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9" name="Freeform 67"/>
            <p:cNvSpPr>
              <a:spLocks/>
            </p:cNvSpPr>
            <p:nvPr userDrawn="1"/>
          </p:nvSpPr>
          <p:spPr bwMode="auto">
            <a:xfrm>
              <a:off x="3341427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0" name="Freeform 68"/>
            <p:cNvSpPr>
              <a:spLocks/>
            </p:cNvSpPr>
            <p:nvPr userDrawn="1"/>
          </p:nvSpPr>
          <p:spPr bwMode="auto">
            <a:xfrm>
              <a:off x="323637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1" name="Freeform 69"/>
            <p:cNvSpPr>
              <a:spLocks/>
            </p:cNvSpPr>
            <p:nvPr userDrawn="1"/>
          </p:nvSpPr>
          <p:spPr bwMode="auto">
            <a:xfrm>
              <a:off x="3101297" y="5020099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2" name="Freeform 70"/>
            <p:cNvSpPr>
              <a:spLocks/>
            </p:cNvSpPr>
            <p:nvPr userDrawn="1"/>
          </p:nvSpPr>
          <p:spPr bwMode="auto">
            <a:xfrm>
              <a:off x="299457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3" name="Freeform 71"/>
            <p:cNvSpPr>
              <a:spLocks/>
            </p:cNvSpPr>
            <p:nvPr userDrawn="1"/>
          </p:nvSpPr>
          <p:spPr bwMode="auto">
            <a:xfrm>
              <a:off x="3823355" y="5020099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4" name="Freeform 72"/>
            <p:cNvSpPr>
              <a:spLocks/>
            </p:cNvSpPr>
            <p:nvPr userDrawn="1"/>
          </p:nvSpPr>
          <p:spPr bwMode="auto">
            <a:xfrm>
              <a:off x="371663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5" name="Freeform 73"/>
            <p:cNvSpPr>
              <a:spLocks/>
            </p:cNvSpPr>
            <p:nvPr userDrawn="1"/>
          </p:nvSpPr>
          <p:spPr bwMode="auto">
            <a:xfrm>
              <a:off x="3583225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6" name="Freeform 74"/>
            <p:cNvSpPr>
              <a:spLocks/>
            </p:cNvSpPr>
            <p:nvPr userDrawn="1"/>
          </p:nvSpPr>
          <p:spPr bwMode="auto">
            <a:xfrm>
              <a:off x="3476500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7" name="Freeform 75"/>
            <p:cNvSpPr>
              <a:spLocks/>
            </p:cNvSpPr>
            <p:nvPr userDrawn="1"/>
          </p:nvSpPr>
          <p:spPr bwMode="auto">
            <a:xfrm>
              <a:off x="4303616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8" name="Freeform 76"/>
            <p:cNvSpPr>
              <a:spLocks/>
            </p:cNvSpPr>
            <p:nvPr userDrawn="1"/>
          </p:nvSpPr>
          <p:spPr bwMode="auto">
            <a:xfrm>
              <a:off x="4198559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9" name="Freeform 77"/>
            <p:cNvSpPr>
              <a:spLocks/>
            </p:cNvSpPr>
            <p:nvPr userDrawn="1"/>
          </p:nvSpPr>
          <p:spPr bwMode="auto">
            <a:xfrm>
              <a:off x="4063485" y="5020099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0" name="Freeform 78"/>
            <p:cNvSpPr>
              <a:spLocks/>
            </p:cNvSpPr>
            <p:nvPr userDrawn="1"/>
          </p:nvSpPr>
          <p:spPr bwMode="auto">
            <a:xfrm>
              <a:off x="3956761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1" name="Freeform 79"/>
            <p:cNvSpPr>
              <a:spLocks/>
            </p:cNvSpPr>
            <p:nvPr userDrawn="1"/>
          </p:nvSpPr>
          <p:spPr bwMode="auto">
            <a:xfrm>
              <a:off x="443868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2" name="Freeform 80"/>
            <p:cNvSpPr>
              <a:spLocks/>
            </p:cNvSpPr>
            <p:nvPr userDrawn="1"/>
          </p:nvSpPr>
          <p:spPr bwMode="auto">
            <a:xfrm>
              <a:off x="491241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3" name="Freeform 81"/>
            <p:cNvSpPr>
              <a:spLocks/>
            </p:cNvSpPr>
            <p:nvPr userDrawn="1"/>
          </p:nvSpPr>
          <p:spPr bwMode="auto">
            <a:xfrm>
              <a:off x="4805693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4" name="Freeform 82"/>
            <p:cNvSpPr>
              <a:spLocks/>
            </p:cNvSpPr>
            <p:nvPr userDrawn="1"/>
          </p:nvSpPr>
          <p:spPr bwMode="auto">
            <a:xfrm>
              <a:off x="4670619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5" name="Freeform 83"/>
            <p:cNvSpPr>
              <a:spLocks/>
            </p:cNvSpPr>
            <p:nvPr userDrawn="1"/>
          </p:nvSpPr>
          <p:spPr bwMode="auto">
            <a:xfrm>
              <a:off x="4563895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6" name="Freeform 84"/>
            <p:cNvSpPr>
              <a:spLocks/>
            </p:cNvSpPr>
            <p:nvPr userDrawn="1"/>
          </p:nvSpPr>
          <p:spPr bwMode="auto">
            <a:xfrm>
              <a:off x="539267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7" name="Freeform 85"/>
            <p:cNvSpPr>
              <a:spLocks/>
            </p:cNvSpPr>
            <p:nvPr userDrawn="1"/>
          </p:nvSpPr>
          <p:spPr bwMode="auto">
            <a:xfrm>
              <a:off x="5285954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8" name="Freeform 86"/>
            <p:cNvSpPr>
              <a:spLocks/>
            </p:cNvSpPr>
            <p:nvPr userDrawn="1"/>
          </p:nvSpPr>
          <p:spPr bwMode="auto">
            <a:xfrm>
              <a:off x="5152548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9" name="Freeform 87"/>
            <p:cNvSpPr>
              <a:spLocks/>
            </p:cNvSpPr>
            <p:nvPr userDrawn="1"/>
          </p:nvSpPr>
          <p:spPr bwMode="auto">
            <a:xfrm>
              <a:off x="5045823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0" name="Freeform 88"/>
            <p:cNvSpPr>
              <a:spLocks/>
            </p:cNvSpPr>
            <p:nvPr userDrawn="1"/>
          </p:nvSpPr>
          <p:spPr bwMode="auto">
            <a:xfrm>
              <a:off x="5872939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1" name="Freeform 89"/>
            <p:cNvSpPr>
              <a:spLocks/>
            </p:cNvSpPr>
            <p:nvPr userDrawn="1"/>
          </p:nvSpPr>
          <p:spPr bwMode="auto">
            <a:xfrm>
              <a:off x="576788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2" name="Freeform 90"/>
            <p:cNvSpPr>
              <a:spLocks/>
            </p:cNvSpPr>
            <p:nvPr userDrawn="1"/>
          </p:nvSpPr>
          <p:spPr bwMode="auto">
            <a:xfrm>
              <a:off x="5632808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3" name="Freeform 91"/>
            <p:cNvSpPr>
              <a:spLocks/>
            </p:cNvSpPr>
            <p:nvPr userDrawn="1"/>
          </p:nvSpPr>
          <p:spPr bwMode="auto">
            <a:xfrm>
              <a:off x="5526084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4" name="Freeform 92"/>
            <p:cNvSpPr>
              <a:spLocks/>
            </p:cNvSpPr>
            <p:nvPr userDrawn="1"/>
          </p:nvSpPr>
          <p:spPr bwMode="auto">
            <a:xfrm>
              <a:off x="6354866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5" name="Freeform 93"/>
            <p:cNvSpPr>
              <a:spLocks/>
            </p:cNvSpPr>
            <p:nvPr userDrawn="1"/>
          </p:nvSpPr>
          <p:spPr bwMode="auto">
            <a:xfrm>
              <a:off x="624814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6" name="Freeform 94"/>
            <p:cNvSpPr>
              <a:spLocks/>
            </p:cNvSpPr>
            <p:nvPr userDrawn="1"/>
          </p:nvSpPr>
          <p:spPr bwMode="auto">
            <a:xfrm>
              <a:off x="611473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7" name="Freeform 95"/>
            <p:cNvSpPr>
              <a:spLocks/>
            </p:cNvSpPr>
            <p:nvPr userDrawn="1"/>
          </p:nvSpPr>
          <p:spPr bwMode="auto">
            <a:xfrm>
              <a:off x="600801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8" name="Freeform 96"/>
            <p:cNvSpPr>
              <a:spLocks/>
            </p:cNvSpPr>
            <p:nvPr userDrawn="1"/>
          </p:nvSpPr>
          <p:spPr bwMode="auto">
            <a:xfrm>
              <a:off x="6835127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9" name="Freeform 97"/>
            <p:cNvSpPr>
              <a:spLocks/>
            </p:cNvSpPr>
            <p:nvPr userDrawn="1"/>
          </p:nvSpPr>
          <p:spPr bwMode="auto">
            <a:xfrm>
              <a:off x="673007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0" name="Freeform 98"/>
            <p:cNvSpPr>
              <a:spLocks/>
            </p:cNvSpPr>
            <p:nvPr userDrawn="1"/>
          </p:nvSpPr>
          <p:spPr bwMode="auto">
            <a:xfrm>
              <a:off x="6594997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1" name="Freeform 99"/>
            <p:cNvSpPr>
              <a:spLocks/>
            </p:cNvSpPr>
            <p:nvPr userDrawn="1"/>
          </p:nvSpPr>
          <p:spPr bwMode="auto">
            <a:xfrm>
              <a:off x="648827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2" name="Freeform 100"/>
            <p:cNvSpPr>
              <a:spLocks/>
            </p:cNvSpPr>
            <p:nvPr userDrawn="1"/>
          </p:nvSpPr>
          <p:spPr bwMode="auto">
            <a:xfrm>
              <a:off x="7317056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3" name="Freeform 101"/>
            <p:cNvSpPr>
              <a:spLocks/>
            </p:cNvSpPr>
            <p:nvPr userDrawn="1"/>
          </p:nvSpPr>
          <p:spPr bwMode="auto">
            <a:xfrm>
              <a:off x="7210331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4" name="Freeform 102"/>
            <p:cNvSpPr>
              <a:spLocks/>
            </p:cNvSpPr>
            <p:nvPr userDrawn="1"/>
          </p:nvSpPr>
          <p:spPr bwMode="auto">
            <a:xfrm>
              <a:off x="7076925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5" name="Freeform 103"/>
            <p:cNvSpPr>
              <a:spLocks/>
            </p:cNvSpPr>
            <p:nvPr userDrawn="1"/>
          </p:nvSpPr>
          <p:spPr bwMode="auto">
            <a:xfrm>
              <a:off x="697020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6" name="Freeform 104"/>
            <p:cNvSpPr>
              <a:spLocks/>
            </p:cNvSpPr>
            <p:nvPr userDrawn="1"/>
          </p:nvSpPr>
          <p:spPr bwMode="auto">
            <a:xfrm>
              <a:off x="779898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7" name="Freeform 105"/>
            <p:cNvSpPr>
              <a:spLocks/>
            </p:cNvSpPr>
            <p:nvPr userDrawn="1"/>
          </p:nvSpPr>
          <p:spPr bwMode="auto">
            <a:xfrm>
              <a:off x="7690592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8" name="Freeform 106"/>
            <p:cNvSpPr>
              <a:spLocks/>
            </p:cNvSpPr>
            <p:nvPr userDrawn="1"/>
          </p:nvSpPr>
          <p:spPr bwMode="auto">
            <a:xfrm>
              <a:off x="755718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9" name="Freeform 107"/>
            <p:cNvSpPr>
              <a:spLocks/>
            </p:cNvSpPr>
            <p:nvPr userDrawn="1"/>
          </p:nvSpPr>
          <p:spPr bwMode="auto">
            <a:xfrm>
              <a:off x="745046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0" name="Freeform 108"/>
            <p:cNvSpPr>
              <a:spLocks/>
            </p:cNvSpPr>
            <p:nvPr userDrawn="1"/>
          </p:nvSpPr>
          <p:spPr bwMode="auto">
            <a:xfrm>
              <a:off x="8279244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1" name="Freeform 109"/>
            <p:cNvSpPr>
              <a:spLocks/>
            </p:cNvSpPr>
            <p:nvPr userDrawn="1"/>
          </p:nvSpPr>
          <p:spPr bwMode="auto">
            <a:xfrm>
              <a:off x="817251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2" name="Freeform 110"/>
            <p:cNvSpPr>
              <a:spLocks/>
            </p:cNvSpPr>
            <p:nvPr userDrawn="1"/>
          </p:nvSpPr>
          <p:spPr bwMode="auto">
            <a:xfrm>
              <a:off x="803911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3" name="Freeform 111"/>
            <p:cNvSpPr>
              <a:spLocks/>
            </p:cNvSpPr>
            <p:nvPr userDrawn="1"/>
          </p:nvSpPr>
          <p:spPr bwMode="auto">
            <a:xfrm>
              <a:off x="793238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4" name="Freeform 112"/>
            <p:cNvSpPr>
              <a:spLocks/>
            </p:cNvSpPr>
            <p:nvPr userDrawn="1"/>
          </p:nvSpPr>
          <p:spPr bwMode="auto">
            <a:xfrm>
              <a:off x="8759504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5" name="Freeform 113"/>
            <p:cNvSpPr>
              <a:spLocks/>
            </p:cNvSpPr>
            <p:nvPr userDrawn="1"/>
          </p:nvSpPr>
          <p:spPr bwMode="auto">
            <a:xfrm>
              <a:off x="8652780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6" name="Freeform 114"/>
            <p:cNvSpPr>
              <a:spLocks/>
            </p:cNvSpPr>
            <p:nvPr userDrawn="1"/>
          </p:nvSpPr>
          <p:spPr bwMode="auto">
            <a:xfrm>
              <a:off x="851937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7" name="Freeform 115"/>
            <p:cNvSpPr>
              <a:spLocks/>
            </p:cNvSpPr>
            <p:nvPr userDrawn="1"/>
          </p:nvSpPr>
          <p:spPr bwMode="auto">
            <a:xfrm>
              <a:off x="841265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8" name="Freeform 116"/>
            <p:cNvSpPr>
              <a:spLocks/>
            </p:cNvSpPr>
            <p:nvPr userDrawn="1"/>
          </p:nvSpPr>
          <p:spPr bwMode="auto">
            <a:xfrm>
              <a:off x="900130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9" name="Freeform 117"/>
            <p:cNvSpPr>
              <a:spLocks/>
            </p:cNvSpPr>
            <p:nvPr userDrawn="1"/>
          </p:nvSpPr>
          <p:spPr bwMode="auto">
            <a:xfrm>
              <a:off x="889457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0" name="Freeform 118"/>
            <p:cNvSpPr>
              <a:spLocks/>
            </p:cNvSpPr>
            <p:nvPr userDrawn="1"/>
          </p:nvSpPr>
          <p:spPr bwMode="auto">
            <a:xfrm>
              <a:off x="455055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1" name="Freeform 119"/>
            <p:cNvSpPr>
              <a:spLocks/>
            </p:cNvSpPr>
            <p:nvPr userDrawn="1"/>
          </p:nvSpPr>
          <p:spPr bwMode="auto">
            <a:xfrm>
              <a:off x="5032483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2" name="Freeform 120"/>
            <p:cNvSpPr>
              <a:spLocks/>
            </p:cNvSpPr>
            <p:nvPr userDrawn="1"/>
          </p:nvSpPr>
          <p:spPr bwMode="auto">
            <a:xfrm>
              <a:off x="492575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3" name="Freeform 121"/>
            <p:cNvSpPr>
              <a:spLocks/>
            </p:cNvSpPr>
            <p:nvPr userDrawn="1"/>
          </p:nvSpPr>
          <p:spPr bwMode="auto">
            <a:xfrm>
              <a:off x="479068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4" name="Freeform 122"/>
            <p:cNvSpPr>
              <a:spLocks/>
            </p:cNvSpPr>
            <p:nvPr userDrawn="1"/>
          </p:nvSpPr>
          <p:spPr bwMode="auto">
            <a:xfrm>
              <a:off x="468396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5" name="Freeform 123"/>
            <p:cNvSpPr>
              <a:spLocks/>
            </p:cNvSpPr>
            <p:nvPr userDrawn="1"/>
          </p:nvSpPr>
          <p:spPr bwMode="auto">
            <a:xfrm>
              <a:off x="5512743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6" name="Freeform 124"/>
            <p:cNvSpPr>
              <a:spLocks/>
            </p:cNvSpPr>
            <p:nvPr userDrawn="1"/>
          </p:nvSpPr>
          <p:spPr bwMode="auto">
            <a:xfrm>
              <a:off x="540601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7" name="Freeform 125"/>
            <p:cNvSpPr>
              <a:spLocks/>
            </p:cNvSpPr>
            <p:nvPr userDrawn="1"/>
          </p:nvSpPr>
          <p:spPr bwMode="auto">
            <a:xfrm>
              <a:off x="5272613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8" name="Freeform 126"/>
            <p:cNvSpPr>
              <a:spLocks/>
            </p:cNvSpPr>
            <p:nvPr userDrawn="1"/>
          </p:nvSpPr>
          <p:spPr bwMode="auto">
            <a:xfrm>
              <a:off x="516588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9" name="Freeform 127"/>
            <p:cNvSpPr>
              <a:spLocks/>
            </p:cNvSpPr>
            <p:nvPr userDrawn="1"/>
          </p:nvSpPr>
          <p:spPr bwMode="auto">
            <a:xfrm>
              <a:off x="5994671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0" name="Freeform 128"/>
            <p:cNvSpPr>
              <a:spLocks/>
            </p:cNvSpPr>
            <p:nvPr userDrawn="1"/>
          </p:nvSpPr>
          <p:spPr bwMode="auto">
            <a:xfrm>
              <a:off x="588794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1" name="Freeform 129"/>
            <p:cNvSpPr>
              <a:spLocks/>
            </p:cNvSpPr>
            <p:nvPr userDrawn="1"/>
          </p:nvSpPr>
          <p:spPr bwMode="auto">
            <a:xfrm>
              <a:off x="5752874" y="5020099"/>
              <a:ext cx="146746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2" name="Freeform 130"/>
            <p:cNvSpPr>
              <a:spLocks/>
            </p:cNvSpPr>
            <p:nvPr userDrawn="1"/>
          </p:nvSpPr>
          <p:spPr bwMode="auto">
            <a:xfrm>
              <a:off x="5646149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3" name="Freeform 131"/>
            <p:cNvSpPr>
              <a:spLocks/>
            </p:cNvSpPr>
            <p:nvPr userDrawn="1"/>
          </p:nvSpPr>
          <p:spPr bwMode="auto">
            <a:xfrm>
              <a:off x="6474931" y="5020099"/>
              <a:ext cx="146746" cy="123400"/>
            </a:xfrm>
            <a:custGeom>
              <a:avLst/>
              <a:gdLst>
                <a:gd name="T0" fmla="*/ 395 w 792"/>
                <a:gd name="T1" fmla="*/ 267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4" name="Freeform 132"/>
            <p:cNvSpPr>
              <a:spLocks/>
            </p:cNvSpPr>
            <p:nvPr userDrawn="1"/>
          </p:nvSpPr>
          <p:spPr bwMode="auto">
            <a:xfrm>
              <a:off x="6368207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5" name="Freeform 133"/>
            <p:cNvSpPr>
              <a:spLocks/>
            </p:cNvSpPr>
            <p:nvPr userDrawn="1"/>
          </p:nvSpPr>
          <p:spPr bwMode="auto">
            <a:xfrm>
              <a:off x="6234801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6" name="Freeform 134"/>
            <p:cNvSpPr>
              <a:spLocks/>
            </p:cNvSpPr>
            <p:nvPr userDrawn="1"/>
          </p:nvSpPr>
          <p:spPr bwMode="auto">
            <a:xfrm>
              <a:off x="6128077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7" name="Freeform 135"/>
            <p:cNvSpPr>
              <a:spLocks/>
            </p:cNvSpPr>
            <p:nvPr userDrawn="1"/>
          </p:nvSpPr>
          <p:spPr bwMode="auto">
            <a:xfrm>
              <a:off x="6956860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8" name="Freeform 136"/>
            <p:cNvSpPr>
              <a:spLocks/>
            </p:cNvSpPr>
            <p:nvPr userDrawn="1"/>
          </p:nvSpPr>
          <p:spPr bwMode="auto">
            <a:xfrm>
              <a:off x="6850136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9" name="Freeform 137"/>
            <p:cNvSpPr>
              <a:spLocks/>
            </p:cNvSpPr>
            <p:nvPr userDrawn="1"/>
          </p:nvSpPr>
          <p:spPr bwMode="auto">
            <a:xfrm>
              <a:off x="6715062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0" name="Freeform 138"/>
            <p:cNvSpPr>
              <a:spLocks/>
            </p:cNvSpPr>
            <p:nvPr userDrawn="1"/>
          </p:nvSpPr>
          <p:spPr bwMode="auto">
            <a:xfrm>
              <a:off x="6608337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1" name="Freeform 139"/>
            <p:cNvSpPr>
              <a:spLocks/>
            </p:cNvSpPr>
            <p:nvPr userDrawn="1"/>
          </p:nvSpPr>
          <p:spPr bwMode="auto">
            <a:xfrm>
              <a:off x="7437121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2" name="Freeform 140"/>
            <p:cNvSpPr>
              <a:spLocks/>
            </p:cNvSpPr>
            <p:nvPr userDrawn="1"/>
          </p:nvSpPr>
          <p:spPr bwMode="auto">
            <a:xfrm>
              <a:off x="733039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3" name="Freeform 141"/>
            <p:cNvSpPr>
              <a:spLocks/>
            </p:cNvSpPr>
            <p:nvPr userDrawn="1"/>
          </p:nvSpPr>
          <p:spPr bwMode="auto">
            <a:xfrm>
              <a:off x="7196990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4" name="Freeform 142"/>
            <p:cNvSpPr>
              <a:spLocks/>
            </p:cNvSpPr>
            <p:nvPr userDrawn="1"/>
          </p:nvSpPr>
          <p:spPr bwMode="auto">
            <a:xfrm>
              <a:off x="709026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5" name="Freeform 143"/>
            <p:cNvSpPr>
              <a:spLocks/>
            </p:cNvSpPr>
            <p:nvPr userDrawn="1"/>
          </p:nvSpPr>
          <p:spPr bwMode="auto">
            <a:xfrm>
              <a:off x="7917381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6" name="Freeform 144"/>
            <p:cNvSpPr>
              <a:spLocks/>
            </p:cNvSpPr>
            <p:nvPr userDrawn="1"/>
          </p:nvSpPr>
          <p:spPr bwMode="auto">
            <a:xfrm>
              <a:off x="781232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7" name="Freeform 145"/>
            <p:cNvSpPr>
              <a:spLocks/>
            </p:cNvSpPr>
            <p:nvPr userDrawn="1"/>
          </p:nvSpPr>
          <p:spPr bwMode="auto">
            <a:xfrm>
              <a:off x="7677251" y="5020099"/>
              <a:ext cx="146746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8" name="Freeform 146"/>
            <p:cNvSpPr>
              <a:spLocks/>
            </p:cNvSpPr>
            <p:nvPr userDrawn="1"/>
          </p:nvSpPr>
          <p:spPr bwMode="auto">
            <a:xfrm>
              <a:off x="757052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9" name="Freeform 147"/>
            <p:cNvSpPr>
              <a:spLocks/>
            </p:cNvSpPr>
            <p:nvPr userDrawn="1"/>
          </p:nvSpPr>
          <p:spPr bwMode="auto">
            <a:xfrm>
              <a:off x="8399309" y="5020099"/>
              <a:ext cx="145079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0" name="Freeform 148"/>
            <p:cNvSpPr>
              <a:spLocks/>
            </p:cNvSpPr>
            <p:nvPr userDrawn="1"/>
          </p:nvSpPr>
          <p:spPr bwMode="auto">
            <a:xfrm>
              <a:off x="829258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1" name="Freeform 149"/>
            <p:cNvSpPr>
              <a:spLocks/>
            </p:cNvSpPr>
            <p:nvPr userDrawn="1"/>
          </p:nvSpPr>
          <p:spPr bwMode="auto">
            <a:xfrm>
              <a:off x="8159179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2" name="Freeform 150"/>
            <p:cNvSpPr>
              <a:spLocks/>
            </p:cNvSpPr>
            <p:nvPr userDrawn="1"/>
          </p:nvSpPr>
          <p:spPr bwMode="auto">
            <a:xfrm>
              <a:off x="8052454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3" name="Freeform 151"/>
            <p:cNvSpPr>
              <a:spLocks/>
            </p:cNvSpPr>
            <p:nvPr userDrawn="1"/>
          </p:nvSpPr>
          <p:spPr bwMode="auto">
            <a:xfrm>
              <a:off x="8879570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4" name="Freeform 152"/>
            <p:cNvSpPr>
              <a:spLocks/>
            </p:cNvSpPr>
            <p:nvPr userDrawn="1"/>
          </p:nvSpPr>
          <p:spPr bwMode="auto">
            <a:xfrm>
              <a:off x="8774513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5" name="Freeform 153"/>
            <p:cNvSpPr>
              <a:spLocks/>
            </p:cNvSpPr>
            <p:nvPr userDrawn="1"/>
          </p:nvSpPr>
          <p:spPr bwMode="auto">
            <a:xfrm>
              <a:off x="8639439" y="5020099"/>
              <a:ext cx="146746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6" name="Freeform 154"/>
            <p:cNvSpPr>
              <a:spLocks/>
            </p:cNvSpPr>
            <p:nvPr userDrawn="1"/>
          </p:nvSpPr>
          <p:spPr bwMode="auto">
            <a:xfrm>
              <a:off x="8532715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7" name="Freeform 155"/>
            <p:cNvSpPr>
              <a:spLocks/>
            </p:cNvSpPr>
            <p:nvPr userDrawn="1"/>
          </p:nvSpPr>
          <p:spPr bwMode="auto">
            <a:xfrm>
              <a:off x="901464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8" name="Freeform 156"/>
            <p:cNvSpPr>
              <a:spLocks/>
            </p:cNvSpPr>
            <p:nvPr userDrawn="1"/>
          </p:nvSpPr>
          <p:spPr bwMode="auto">
            <a:xfrm>
              <a:off x="33646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527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7" dirty="0"/>
          </a:p>
        </p:txBody>
      </p:sp>
      <p:sp>
        <p:nvSpPr>
          <p:cNvPr id="335" name="Rectangle 334"/>
          <p:cNvSpPr/>
          <p:nvPr userDrawn="1"/>
        </p:nvSpPr>
        <p:spPr>
          <a:xfrm>
            <a:off x="-18516" y="843281"/>
            <a:ext cx="12207342" cy="6014720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IN" sz="2487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239" y="1635768"/>
            <a:ext cx="5433602" cy="530352"/>
          </a:xfrm>
        </p:spPr>
        <p:txBody>
          <a:bodyPr>
            <a:noAutofit/>
          </a:bodyPr>
          <a:lstStyle>
            <a:lvl1pPr algn="l">
              <a:defRPr sz="3199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239" y="2337805"/>
            <a:ext cx="5433602" cy="457200"/>
          </a:xfrm>
        </p:spPr>
        <p:txBody>
          <a:bodyPr>
            <a:noAutofit/>
          </a:bodyPr>
          <a:lstStyle>
            <a:lvl1pPr marL="0" indent="0" algn="l">
              <a:buNone/>
              <a:defRPr sz="2666">
                <a:solidFill>
                  <a:schemeClr val="bg1"/>
                </a:solidFill>
                <a:latin typeface="+mj-lt"/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723" y="5816088"/>
            <a:ext cx="2474910" cy="402347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25601" y="6226616"/>
            <a:ext cx="286007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33" dirty="0">
                <a:solidFill>
                  <a:schemeClr val="bg1"/>
                </a:solidFill>
                <a:latin typeface="+mj-lt"/>
              </a:rPr>
              <a:t>|   Copyright © 2021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225995"/>
            <a:ext cx="3047206" cy="20320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378240" y="257176"/>
            <a:ext cx="11507432" cy="424339"/>
            <a:chOff x="283754" y="192882"/>
            <a:chExt cx="8632822" cy="31825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>
                <a:latin typeface="Myriad Pro"/>
              </a:endParaRPr>
            </a:p>
          </p:txBody>
        </p:sp>
        <p:grpSp>
          <p:nvGrpSpPr>
            <p:cNvPr id="29" name="Group 28"/>
            <p:cNvGrpSpPr/>
            <p:nvPr userDrawn="1"/>
          </p:nvGrpSpPr>
          <p:grpSpPr>
            <a:xfrm>
              <a:off x="283754" y="246870"/>
              <a:ext cx="2142738" cy="253193"/>
              <a:chOff x="283754" y="246870"/>
              <a:chExt cx="2142738" cy="253193"/>
            </a:xfrm>
            <a:grpFill/>
          </p:grpSpPr>
          <p:grpSp>
            <p:nvGrpSpPr>
              <p:cNvPr id="30" name="Group 29"/>
              <p:cNvGrpSpPr/>
              <p:nvPr userDrawn="1"/>
            </p:nvGrpSpPr>
            <p:grpSpPr>
              <a:xfrm>
                <a:off x="673165" y="246870"/>
                <a:ext cx="1753327" cy="253193"/>
                <a:chOff x="656520" y="250031"/>
                <a:chExt cx="1631861" cy="235663"/>
              </a:xfrm>
              <a:grpFill/>
            </p:grpSpPr>
            <p:sp>
              <p:nvSpPr>
                <p:cNvPr id="32" name="Freeform 31"/>
                <p:cNvSpPr>
                  <a:spLocks noEditPoints="1"/>
                </p:cNvSpPr>
                <p:nvPr/>
              </p:nvSpPr>
              <p:spPr bwMode="auto">
                <a:xfrm>
                  <a:off x="1466912" y="250031"/>
                  <a:ext cx="489413" cy="84203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87" dirty="0">
                    <a:solidFill>
                      <a:schemeClr val="bg1"/>
                    </a:solidFill>
                    <a:latin typeface="Myriad Pro"/>
                  </a:endParaRPr>
                </a:p>
              </p:txBody>
            </p:sp>
            <p:sp>
              <p:nvSpPr>
                <p:cNvPr id="33" name="Freeform 32"/>
                <p:cNvSpPr>
                  <a:spLocks noEditPoints="1"/>
                </p:cNvSpPr>
                <p:nvPr/>
              </p:nvSpPr>
              <p:spPr bwMode="auto">
                <a:xfrm>
                  <a:off x="656520" y="250031"/>
                  <a:ext cx="780730" cy="84203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87" dirty="0">
                    <a:solidFill>
                      <a:schemeClr val="bg1"/>
                    </a:solidFill>
                    <a:latin typeface="Myriad Pro"/>
                  </a:endParaRPr>
                </a:p>
              </p:txBody>
            </p:sp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1409510" y="392855"/>
                  <a:ext cx="878871" cy="92839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17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6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yriad Pro"/>
                  </a:endParaRPr>
                </a:p>
              </p:txBody>
            </p:sp>
          </p:grpSp>
          <p:sp>
            <p:nvSpPr>
              <p:cNvPr id="31" name="Freeform 30"/>
              <p:cNvSpPr>
                <a:spLocks noEditPoints="1"/>
              </p:cNvSpPr>
              <p:nvPr userDrawn="1"/>
            </p:nvSpPr>
            <p:spPr bwMode="auto">
              <a:xfrm>
                <a:off x="283754" y="246870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87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</p:grpSp>
      <p:grpSp>
        <p:nvGrpSpPr>
          <p:cNvPr id="336" name="Group 335"/>
          <p:cNvGrpSpPr/>
          <p:nvPr userDrawn="1"/>
        </p:nvGrpSpPr>
        <p:grpSpPr>
          <a:xfrm>
            <a:off x="-18517" y="6511145"/>
            <a:ext cx="12225858" cy="346855"/>
            <a:chOff x="-25400" y="4883358"/>
            <a:chExt cx="9171782" cy="260141"/>
          </a:xfrm>
          <a:gradFill flip="none" rotWithShape="1">
            <a:gsLst>
              <a:gs pos="0">
                <a:schemeClr val="tx1">
                  <a:alpha val="10000"/>
                </a:schemeClr>
              </a:gs>
              <a:gs pos="91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7" name="Freeform 5"/>
            <p:cNvSpPr>
              <a:spLocks/>
            </p:cNvSpPr>
            <p:nvPr userDrawn="1"/>
          </p:nvSpPr>
          <p:spPr bwMode="auto">
            <a:xfrm>
              <a:off x="22973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38" name="Freeform 6"/>
            <p:cNvSpPr>
              <a:spLocks/>
            </p:cNvSpPr>
            <p:nvPr userDrawn="1"/>
          </p:nvSpPr>
          <p:spPr bwMode="auto">
            <a:xfrm>
              <a:off x="94665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39" name="Freeform 7"/>
            <p:cNvSpPr>
              <a:spLocks/>
            </p:cNvSpPr>
            <p:nvPr userDrawn="1"/>
          </p:nvSpPr>
          <p:spPr bwMode="auto">
            <a:xfrm>
              <a:off x="-12059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0" name="Freeform 8"/>
            <p:cNvSpPr>
              <a:spLocks/>
            </p:cNvSpPr>
            <p:nvPr userDrawn="1"/>
          </p:nvSpPr>
          <p:spPr bwMode="auto">
            <a:xfrm>
              <a:off x="81672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1" name="Freeform 9"/>
            <p:cNvSpPr>
              <a:spLocks/>
            </p:cNvSpPr>
            <p:nvPr userDrawn="1"/>
          </p:nvSpPr>
          <p:spPr bwMode="auto">
            <a:xfrm>
              <a:off x="710000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2" name="Freeform 10"/>
            <p:cNvSpPr>
              <a:spLocks/>
            </p:cNvSpPr>
            <p:nvPr userDrawn="1"/>
          </p:nvSpPr>
          <p:spPr bwMode="auto">
            <a:xfrm>
              <a:off x="576594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3" name="Freeform 11"/>
            <p:cNvSpPr>
              <a:spLocks/>
            </p:cNvSpPr>
            <p:nvPr userDrawn="1"/>
          </p:nvSpPr>
          <p:spPr bwMode="auto">
            <a:xfrm>
              <a:off x="46986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4" name="Freeform 12"/>
            <p:cNvSpPr>
              <a:spLocks/>
            </p:cNvSpPr>
            <p:nvPr userDrawn="1"/>
          </p:nvSpPr>
          <p:spPr bwMode="auto">
            <a:xfrm>
              <a:off x="1296985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5" name="Freeform 13"/>
            <p:cNvSpPr>
              <a:spLocks/>
            </p:cNvSpPr>
            <p:nvPr userDrawn="1"/>
          </p:nvSpPr>
          <p:spPr bwMode="auto">
            <a:xfrm>
              <a:off x="119192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6" name="Freeform 14"/>
            <p:cNvSpPr>
              <a:spLocks/>
            </p:cNvSpPr>
            <p:nvPr userDrawn="1"/>
          </p:nvSpPr>
          <p:spPr bwMode="auto">
            <a:xfrm>
              <a:off x="1056854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7" name="Freeform 15"/>
            <p:cNvSpPr>
              <a:spLocks/>
            </p:cNvSpPr>
            <p:nvPr userDrawn="1"/>
          </p:nvSpPr>
          <p:spPr bwMode="auto">
            <a:xfrm>
              <a:off x="950130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8" name="Freeform 16"/>
            <p:cNvSpPr>
              <a:spLocks/>
            </p:cNvSpPr>
            <p:nvPr userDrawn="1"/>
          </p:nvSpPr>
          <p:spPr bwMode="auto">
            <a:xfrm>
              <a:off x="1778912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9" name="Freeform 17"/>
            <p:cNvSpPr>
              <a:spLocks/>
            </p:cNvSpPr>
            <p:nvPr userDrawn="1"/>
          </p:nvSpPr>
          <p:spPr bwMode="auto">
            <a:xfrm>
              <a:off x="167218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0" name="Freeform 18"/>
            <p:cNvSpPr>
              <a:spLocks/>
            </p:cNvSpPr>
            <p:nvPr userDrawn="1"/>
          </p:nvSpPr>
          <p:spPr bwMode="auto">
            <a:xfrm>
              <a:off x="153878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1" name="Freeform 19"/>
            <p:cNvSpPr>
              <a:spLocks/>
            </p:cNvSpPr>
            <p:nvPr userDrawn="1"/>
          </p:nvSpPr>
          <p:spPr bwMode="auto">
            <a:xfrm>
              <a:off x="143205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2" name="Freeform 20"/>
            <p:cNvSpPr>
              <a:spLocks/>
            </p:cNvSpPr>
            <p:nvPr userDrawn="1"/>
          </p:nvSpPr>
          <p:spPr bwMode="auto">
            <a:xfrm>
              <a:off x="2259173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3" name="Freeform 21"/>
            <p:cNvSpPr>
              <a:spLocks/>
            </p:cNvSpPr>
            <p:nvPr userDrawn="1"/>
          </p:nvSpPr>
          <p:spPr bwMode="auto">
            <a:xfrm>
              <a:off x="215411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4" name="Freeform 22"/>
            <p:cNvSpPr>
              <a:spLocks/>
            </p:cNvSpPr>
            <p:nvPr userDrawn="1"/>
          </p:nvSpPr>
          <p:spPr bwMode="auto">
            <a:xfrm>
              <a:off x="201904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5" name="Freeform 23"/>
            <p:cNvSpPr>
              <a:spLocks/>
            </p:cNvSpPr>
            <p:nvPr userDrawn="1"/>
          </p:nvSpPr>
          <p:spPr bwMode="auto">
            <a:xfrm>
              <a:off x="191231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6" name="Freeform 24"/>
            <p:cNvSpPr>
              <a:spLocks/>
            </p:cNvSpPr>
            <p:nvPr userDrawn="1"/>
          </p:nvSpPr>
          <p:spPr bwMode="auto">
            <a:xfrm>
              <a:off x="2741102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7" name="Freeform 25"/>
            <p:cNvSpPr>
              <a:spLocks/>
            </p:cNvSpPr>
            <p:nvPr userDrawn="1"/>
          </p:nvSpPr>
          <p:spPr bwMode="auto">
            <a:xfrm>
              <a:off x="2634377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8" name="Freeform 26"/>
            <p:cNvSpPr>
              <a:spLocks/>
            </p:cNvSpPr>
            <p:nvPr userDrawn="1"/>
          </p:nvSpPr>
          <p:spPr bwMode="auto">
            <a:xfrm>
              <a:off x="2500971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9" name="Freeform 27"/>
            <p:cNvSpPr>
              <a:spLocks/>
            </p:cNvSpPr>
            <p:nvPr userDrawn="1"/>
          </p:nvSpPr>
          <p:spPr bwMode="auto">
            <a:xfrm>
              <a:off x="239424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0" name="Freeform 28"/>
            <p:cNvSpPr>
              <a:spLocks/>
            </p:cNvSpPr>
            <p:nvPr userDrawn="1"/>
          </p:nvSpPr>
          <p:spPr bwMode="auto">
            <a:xfrm>
              <a:off x="322302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1" name="Freeform 29"/>
            <p:cNvSpPr>
              <a:spLocks/>
            </p:cNvSpPr>
            <p:nvPr userDrawn="1"/>
          </p:nvSpPr>
          <p:spPr bwMode="auto">
            <a:xfrm>
              <a:off x="3114638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2" name="Freeform 30"/>
            <p:cNvSpPr>
              <a:spLocks/>
            </p:cNvSpPr>
            <p:nvPr userDrawn="1"/>
          </p:nvSpPr>
          <p:spPr bwMode="auto">
            <a:xfrm>
              <a:off x="298123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3" name="Freeform 31"/>
            <p:cNvSpPr>
              <a:spLocks/>
            </p:cNvSpPr>
            <p:nvPr userDrawn="1"/>
          </p:nvSpPr>
          <p:spPr bwMode="auto">
            <a:xfrm>
              <a:off x="287450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4" name="Freeform 32"/>
            <p:cNvSpPr>
              <a:spLocks/>
            </p:cNvSpPr>
            <p:nvPr userDrawn="1"/>
          </p:nvSpPr>
          <p:spPr bwMode="auto">
            <a:xfrm>
              <a:off x="3703290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5" name="Freeform 33"/>
            <p:cNvSpPr>
              <a:spLocks/>
            </p:cNvSpPr>
            <p:nvPr userDrawn="1"/>
          </p:nvSpPr>
          <p:spPr bwMode="auto">
            <a:xfrm>
              <a:off x="3596565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6" name="Freeform 34"/>
            <p:cNvSpPr>
              <a:spLocks/>
            </p:cNvSpPr>
            <p:nvPr userDrawn="1"/>
          </p:nvSpPr>
          <p:spPr bwMode="auto">
            <a:xfrm>
              <a:off x="346316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7" name="Freeform 35"/>
            <p:cNvSpPr>
              <a:spLocks/>
            </p:cNvSpPr>
            <p:nvPr userDrawn="1"/>
          </p:nvSpPr>
          <p:spPr bwMode="auto">
            <a:xfrm>
              <a:off x="3356435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8" name="Freeform 36"/>
            <p:cNvSpPr>
              <a:spLocks/>
            </p:cNvSpPr>
            <p:nvPr userDrawn="1"/>
          </p:nvSpPr>
          <p:spPr bwMode="auto">
            <a:xfrm>
              <a:off x="4183551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9" name="Freeform 37"/>
            <p:cNvSpPr>
              <a:spLocks/>
            </p:cNvSpPr>
            <p:nvPr userDrawn="1"/>
          </p:nvSpPr>
          <p:spPr bwMode="auto">
            <a:xfrm>
              <a:off x="4076826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0" name="Freeform 38"/>
            <p:cNvSpPr>
              <a:spLocks/>
            </p:cNvSpPr>
            <p:nvPr userDrawn="1"/>
          </p:nvSpPr>
          <p:spPr bwMode="auto">
            <a:xfrm>
              <a:off x="394342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1" name="Freeform 39"/>
            <p:cNvSpPr>
              <a:spLocks/>
            </p:cNvSpPr>
            <p:nvPr userDrawn="1"/>
          </p:nvSpPr>
          <p:spPr bwMode="auto">
            <a:xfrm>
              <a:off x="383669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2" name="Freeform 40"/>
            <p:cNvSpPr>
              <a:spLocks/>
            </p:cNvSpPr>
            <p:nvPr userDrawn="1"/>
          </p:nvSpPr>
          <p:spPr bwMode="auto">
            <a:xfrm>
              <a:off x="442534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3" name="Freeform 41"/>
            <p:cNvSpPr>
              <a:spLocks/>
            </p:cNvSpPr>
            <p:nvPr userDrawn="1"/>
          </p:nvSpPr>
          <p:spPr bwMode="auto">
            <a:xfrm>
              <a:off x="4318624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4" name="Freeform 42"/>
            <p:cNvSpPr>
              <a:spLocks/>
            </p:cNvSpPr>
            <p:nvPr userDrawn="1"/>
          </p:nvSpPr>
          <p:spPr bwMode="auto">
            <a:xfrm>
              <a:off x="-2540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5" name="Freeform 43"/>
            <p:cNvSpPr>
              <a:spLocks/>
            </p:cNvSpPr>
            <p:nvPr userDrawn="1"/>
          </p:nvSpPr>
          <p:spPr bwMode="auto">
            <a:xfrm>
              <a:off x="456529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6" name="Freeform 44"/>
            <p:cNvSpPr>
              <a:spLocks/>
            </p:cNvSpPr>
            <p:nvPr userDrawn="1"/>
          </p:nvSpPr>
          <p:spPr bwMode="auto">
            <a:xfrm>
              <a:off x="34980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7" name="Freeform 45"/>
            <p:cNvSpPr>
              <a:spLocks/>
            </p:cNvSpPr>
            <p:nvPr userDrawn="1"/>
          </p:nvSpPr>
          <p:spPr bwMode="auto">
            <a:xfrm>
              <a:off x="21473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8" name="Freeform 46"/>
            <p:cNvSpPr>
              <a:spLocks/>
            </p:cNvSpPr>
            <p:nvPr userDrawn="1"/>
          </p:nvSpPr>
          <p:spPr bwMode="auto">
            <a:xfrm>
              <a:off x="10800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9" name="Freeform 47"/>
            <p:cNvSpPr>
              <a:spLocks/>
            </p:cNvSpPr>
            <p:nvPr userDrawn="1"/>
          </p:nvSpPr>
          <p:spPr bwMode="auto">
            <a:xfrm>
              <a:off x="936789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0" name="Freeform 48"/>
            <p:cNvSpPr>
              <a:spLocks/>
            </p:cNvSpPr>
            <p:nvPr userDrawn="1"/>
          </p:nvSpPr>
          <p:spPr bwMode="auto">
            <a:xfrm>
              <a:off x="830065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1" name="Freeform 49"/>
            <p:cNvSpPr>
              <a:spLocks/>
            </p:cNvSpPr>
            <p:nvPr userDrawn="1"/>
          </p:nvSpPr>
          <p:spPr bwMode="auto">
            <a:xfrm>
              <a:off x="696659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2" name="Freeform 50"/>
            <p:cNvSpPr>
              <a:spLocks/>
            </p:cNvSpPr>
            <p:nvPr userDrawn="1"/>
          </p:nvSpPr>
          <p:spPr bwMode="auto">
            <a:xfrm>
              <a:off x="58993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3" name="Freeform 51"/>
            <p:cNvSpPr>
              <a:spLocks/>
            </p:cNvSpPr>
            <p:nvPr userDrawn="1"/>
          </p:nvSpPr>
          <p:spPr bwMode="auto">
            <a:xfrm>
              <a:off x="1418717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4" name="Freeform 52"/>
            <p:cNvSpPr>
              <a:spLocks/>
            </p:cNvSpPr>
            <p:nvPr userDrawn="1"/>
          </p:nvSpPr>
          <p:spPr bwMode="auto">
            <a:xfrm>
              <a:off x="131199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5" name="Freeform 53"/>
            <p:cNvSpPr>
              <a:spLocks/>
            </p:cNvSpPr>
            <p:nvPr userDrawn="1"/>
          </p:nvSpPr>
          <p:spPr bwMode="auto">
            <a:xfrm>
              <a:off x="1176920" y="5020099"/>
              <a:ext cx="146746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6" name="Freeform 54"/>
            <p:cNvSpPr>
              <a:spLocks/>
            </p:cNvSpPr>
            <p:nvPr userDrawn="1"/>
          </p:nvSpPr>
          <p:spPr bwMode="auto">
            <a:xfrm>
              <a:off x="1070195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7" name="Freeform 55"/>
            <p:cNvSpPr>
              <a:spLocks/>
            </p:cNvSpPr>
            <p:nvPr userDrawn="1"/>
          </p:nvSpPr>
          <p:spPr bwMode="auto">
            <a:xfrm>
              <a:off x="1898978" y="5020099"/>
              <a:ext cx="146746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8" name="Freeform 56"/>
            <p:cNvSpPr>
              <a:spLocks/>
            </p:cNvSpPr>
            <p:nvPr userDrawn="1"/>
          </p:nvSpPr>
          <p:spPr bwMode="auto">
            <a:xfrm>
              <a:off x="179225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9" name="Freeform 57"/>
            <p:cNvSpPr>
              <a:spLocks/>
            </p:cNvSpPr>
            <p:nvPr userDrawn="1"/>
          </p:nvSpPr>
          <p:spPr bwMode="auto">
            <a:xfrm>
              <a:off x="165884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0" name="Freeform 58"/>
            <p:cNvSpPr>
              <a:spLocks/>
            </p:cNvSpPr>
            <p:nvPr userDrawn="1"/>
          </p:nvSpPr>
          <p:spPr bwMode="auto">
            <a:xfrm>
              <a:off x="155212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1" name="Freeform 59"/>
            <p:cNvSpPr>
              <a:spLocks/>
            </p:cNvSpPr>
            <p:nvPr userDrawn="1"/>
          </p:nvSpPr>
          <p:spPr bwMode="auto">
            <a:xfrm>
              <a:off x="2380906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2" name="Freeform 60"/>
            <p:cNvSpPr>
              <a:spLocks/>
            </p:cNvSpPr>
            <p:nvPr userDrawn="1"/>
          </p:nvSpPr>
          <p:spPr bwMode="auto">
            <a:xfrm>
              <a:off x="2274182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3" name="Freeform 61"/>
            <p:cNvSpPr>
              <a:spLocks/>
            </p:cNvSpPr>
            <p:nvPr userDrawn="1"/>
          </p:nvSpPr>
          <p:spPr bwMode="auto">
            <a:xfrm>
              <a:off x="2139108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4" name="Freeform 62"/>
            <p:cNvSpPr>
              <a:spLocks/>
            </p:cNvSpPr>
            <p:nvPr userDrawn="1"/>
          </p:nvSpPr>
          <p:spPr bwMode="auto">
            <a:xfrm>
              <a:off x="2032383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5" name="Freeform 63"/>
            <p:cNvSpPr>
              <a:spLocks/>
            </p:cNvSpPr>
            <p:nvPr userDrawn="1"/>
          </p:nvSpPr>
          <p:spPr bwMode="auto">
            <a:xfrm>
              <a:off x="2861167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6" name="Freeform 64"/>
            <p:cNvSpPr>
              <a:spLocks/>
            </p:cNvSpPr>
            <p:nvPr userDrawn="1"/>
          </p:nvSpPr>
          <p:spPr bwMode="auto">
            <a:xfrm>
              <a:off x="275444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7" name="Freeform 65"/>
            <p:cNvSpPr>
              <a:spLocks/>
            </p:cNvSpPr>
            <p:nvPr userDrawn="1"/>
          </p:nvSpPr>
          <p:spPr bwMode="auto">
            <a:xfrm>
              <a:off x="262103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8" name="Freeform 66"/>
            <p:cNvSpPr>
              <a:spLocks/>
            </p:cNvSpPr>
            <p:nvPr userDrawn="1"/>
          </p:nvSpPr>
          <p:spPr bwMode="auto">
            <a:xfrm>
              <a:off x="2514312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9" name="Freeform 67"/>
            <p:cNvSpPr>
              <a:spLocks/>
            </p:cNvSpPr>
            <p:nvPr userDrawn="1"/>
          </p:nvSpPr>
          <p:spPr bwMode="auto">
            <a:xfrm>
              <a:off x="3341427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0" name="Freeform 68"/>
            <p:cNvSpPr>
              <a:spLocks/>
            </p:cNvSpPr>
            <p:nvPr userDrawn="1"/>
          </p:nvSpPr>
          <p:spPr bwMode="auto">
            <a:xfrm>
              <a:off x="323637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1" name="Freeform 69"/>
            <p:cNvSpPr>
              <a:spLocks/>
            </p:cNvSpPr>
            <p:nvPr userDrawn="1"/>
          </p:nvSpPr>
          <p:spPr bwMode="auto">
            <a:xfrm>
              <a:off x="3101297" y="5020099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2" name="Freeform 70"/>
            <p:cNvSpPr>
              <a:spLocks/>
            </p:cNvSpPr>
            <p:nvPr userDrawn="1"/>
          </p:nvSpPr>
          <p:spPr bwMode="auto">
            <a:xfrm>
              <a:off x="299457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3" name="Freeform 71"/>
            <p:cNvSpPr>
              <a:spLocks/>
            </p:cNvSpPr>
            <p:nvPr userDrawn="1"/>
          </p:nvSpPr>
          <p:spPr bwMode="auto">
            <a:xfrm>
              <a:off x="3823355" y="5020099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4" name="Freeform 72"/>
            <p:cNvSpPr>
              <a:spLocks/>
            </p:cNvSpPr>
            <p:nvPr userDrawn="1"/>
          </p:nvSpPr>
          <p:spPr bwMode="auto">
            <a:xfrm>
              <a:off x="371663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5" name="Freeform 73"/>
            <p:cNvSpPr>
              <a:spLocks/>
            </p:cNvSpPr>
            <p:nvPr userDrawn="1"/>
          </p:nvSpPr>
          <p:spPr bwMode="auto">
            <a:xfrm>
              <a:off x="3583225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6" name="Freeform 74"/>
            <p:cNvSpPr>
              <a:spLocks/>
            </p:cNvSpPr>
            <p:nvPr userDrawn="1"/>
          </p:nvSpPr>
          <p:spPr bwMode="auto">
            <a:xfrm>
              <a:off x="3476500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7" name="Freeform 75"/>
            <p:cNvSpPr>
              <a:spLocks/>
            </p:cNvSpPr>
            <p:nvPr userDrawn="1"/>
          </p:nvSpPr>
          <p:spPr bwMode="auto">
            <a:xfrm>
              <a:off x="4303616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8" name="Freeform 76"/>
            <p:cNvSpPr>
              <a:spLocks/>
            </p:cNvSpPr>
            <p:nvPr userDrawn="1"/>
          </p:nvSpPr>
          <p:spPr bwMode="auto">
            <a:xfrm>
              <a:off x="4198559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9" name="Freeform 77"/>
            <p:cNvSpPr>
              <a:spLocks/>
            </p:cNvSpPr>
            <p:nvPr userDrawn="1"/>
          </p:nvSpPr>
          <p:spPr bwMode="auto">
            <a:xfrm>
              <a:off x="4063485" y="5020099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0" name="Freeform 78"/>
            <p:cNvSpPr>
              <a:spLocks/>
            </p:cNvSpPr>
            <p:nvPr userDrawn="1"/>
          </p:nvSpPr>
          <p:spPr bwMode="auto">
            <a:xfrm>
              <a:off x="3956761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1" name="Freeform 79"/>
            <p:cNvSpPr>
              <a:spLocks/>
            </p:cNvSpPr>
            <p:nvPr userDrawn="1"/>
          </p:nvSpPr>
          <p:spPr bwMode="auto">
            <a:xfrm>
              <a:off x="443868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2" name="Freeform 80"/>
            <p:cNvSpPr>
              <a:spLocks/>
            </p:cNvSpPr>
            <p:nvPr userDrawn="1"/>
          </p:nvSpPr>
          <p:spPr bwMode="auto">
            <a:xfrm>
              <a:off x="491241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3" name="Freeform 81"/>
            <p:cNvSpPr>
              <a:spLocks/>
            </p:cNvSpPr>
            <p:nvPr userDrawn="1"/>
          </p:nvSpPr>
          <p:spPr bwMode="auto">
            <a:xfrm>
              <a:off x="4805693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4" name="Freeform 82"/>
            <p:cNvSpPr>
              <a:spLocks/>
            </p:cNvSpPr>
            <p:nvPr userDrawn="1"/>
          </p:nvSpPr>
          <p:spPr bwMode="auto">
            <a:xfrm>
              <a:off x="4670619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5" name="Freeform 83"/>
            <p:cNvSpPr>
              <a:spLocks/>
            </p:cNvSpPr>
            <p:nvPr userDrawn="1"/>
          </p:nvSpPr>
          <p:spPr bwMode="auto">
            <a:xfrm>
              <a:off x="4563895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6" name="Freeform 84"/>
            <p:cNvSpPr>
              <a:spLocks/>
            </p:cNvSpPr>
            <p:nvPr userDrawn="1"/>
          </p:nvSpPr>
          <p:spPr bwMode="auto">
            <a:xfrm>
              <a:off x="539267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7" name="Freeform 85"/>
            <p:cNvSpPr>
              <a:spLocks/>
            </p:cNvSpPr>
            <p:nvPr userDrawn="1"/>
          </p:nvSpPr>
          <p:spPr bwMode="auto">
            <a:xfrm>
              <a:off x="5285954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8" name="Freeform 86"/>
            <p:cNvSpPr>
              <a:spLocks/>
            </p:cNvSpPr>
            <p:nvPr userDrawn="1"/>
          </p:nvSpPr>
          <p:spPr bwMode="auto">
            <a:xfrm>
              <a:off x="5152548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9" name="Freeform 87"/>
            <p:cNvSpPr>
              <a:spLocks/>
            </p:cNvSpPr>
            <p:nvPr userDrawn="1"/>
          </p:nvSpPr>
          <p:spPr bwMode="auto">
            <a:xfrm>
              <a:off x="5045823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0" name="Freeform 88"/>
            <p:cNvSpPr>
              <a:spLocks/>
            </p:cNvSpPr>
            <p:nvPr userDrawn="1"/>
          </p:nvSpPr>
          <p:spPr bwMode="auto">
            <a:xfrm>
              <a:off x="5872939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1" name="Freeform 89"/>
            <p:cNvSpPr>
              <a:spLocks/>
            </p:cNvSpPr>
            <p:nvPr userDrawn="1"/>
          </p:nvSpPr>
          <p:spPr bwMode="auto">
            <a:xfrm>
              <a:off x="576788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2" name="Freeform 90"/>
            <p:cNvSpPr>
              <a:spLocks/>
            </p:cNvSpPr>
            <p:nvPr userDrawn="1"/>
          </p:nvSpPr>
          <p:spPr bwMode="auto">
            <a:xfrm>
              <a:off x="5632808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3" name="Freeform 91"/>
            <p:cNvSpPr>
              <a:spLocks/>
            </p:cNvSpPr>
            <p:nvPr userDrawn="1"/>
          </p:nvSpPr>
          <p:spPr bwMode="auto">
            <a:xfrm>
              <a:off x="5526084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4" name="Freeform 92"/>
            <p:cNvSpPr>
              <a:spLocks/>
            </p:cNvSpPr>
            <p:nvPr userDrawn="1"/>
          </p:nvSpPr>
          <p:spPr bwMode="auto">
            <a:xfrm>
              <a:off x="6354866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5" name="Freeform 93"/>
            <p:cNvSpPr>
              <a:spLocks/>
            </p:cNvSpPr>
            <p:nvPr userDrawn="1"/>
          </p:nvSpPr>
          <p:spPr bwMode="auto">
            <a:xfrm>
              <a:off x="624814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6" name="Freeform 94"/>
            <p:cNvSpPr>
              <a:spLocks/>
            </p:cNvSpPr>
            <p:nvPr userDrawn="1"/>
          </p:nvSpPr>
          <p:spPr bwMode="auto">
            <a:xfrm>
              <a:off x="611473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7" name="Freeform 95"/>
            <p:cNvSpPr>
              <a:spLocks/>
            </p:cNvSpPr>
            <p:nvPr userDrawn="1"/>
          </p:nvSpPr>
          <p:spPr bwMode="auto">
            <a:xfrm>
              <a:off x="600801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8" name="Freeform 96"/>
            <p:cNvSpPr>
              <a:spLocks/>
            </p:cNvSpPr>
            <p:nvPr userDrawn="1"/>
          </p:nvSpPr>
          <p:spPr bwMode="auto">
            <a:xfrm>
              <a:off x="6835127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9" name="Freeform 97"/>
            <p:cNvSpPr>
              <a:spLocks/>
            </p:cNvSpPr>
            <p:nvPr userDrawn="1"/>
          </p:nvSpPr>
          <p:spPr bwMode="auto">
            <a:xfrm>
              <a:off x="673007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0" name="Freeform 98"/>
            <p:cNvSpPr>
              <a:spLocks/>
            </p:cNvSpPr>
            <p:nvPr userDrawn="1"/>
          </p:nvSpPr>
          <p:spPr bwMode="auto">
            <a:xfrm>
              <a:off x="6594997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1" name="Freeform 99"/>
            <p:cNvSpPr>
              <a:spLocks/>
            </p:cNvSpPr>
            <p:nvPr userDrawn="1"/>
          </p:nvSpPr>
          <p:spPr bwMode="auto">
            <a:xfrm>
              <a:off x="648827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2" name="Freeform 100"/>
            <p:cNvSpPr>
              <a:spLocks/>
            </p:cNvSpPr>
            <p:nvPr userDrawn="1"/>
          </p:nvSpPr>
          <p:spPr bwMode="auto">
            <a:xfrm>
              <a:off x="7317056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3" name="Freeform 101"/>
            <p:cNvSpPr>
              <a:spLocks/>
            </p:cNvSpPr>
            <p:nvPr userDrawn="1"/>
          </p:nvSpPr>
          <p:spPr bwMode="auto">
            <a:xfrm>
              <a:off x="7210331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4" name="Freeform 102"/>
            <p:cNvSpPr>
              <a:spLocks/>
            </p:cNvSpPr>
            <p:nvPr userDrawn="1"/>
          </p:nvSpPr>
          <p:spPr bwMode="auto">
            <a:xfrm>
              <a:off x="7076925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5" name="Freeform 103"/>
            <p:cNvSpPr>
              <a:spLocks/>
            </p:cNvSpPr>
            <p:nvPr userDrawn="1"/>
          </p:nvSpPr>
          <p:spPr bwMode="auto">
            <a:xfrm>
              <a:off x="697020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6" name="Freeform 104"/>
            <p:cNvSpPr>
              <a:spLocks/>
            </p:cNvSpPr>
            <p:nvPr userDrawn="1"/>
          </p:nvSpPr>
          <p:spPr bwMode="auto">
            <a:xfrm>
              <a:off x="779898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7" name="Freeform 105"/>
            <p:cNvSpPr>
              <a:spLocks/>
            </p:cNvSpPr>
            <p:nvPr userDrawn="1"/>
          </p:nvSpPr>
          <p:spPr bwMode="auto">
            <a:xfrm>
              <a:off x="7690592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8" name="Freeform 106"/>
            <p:cNvSpPr>
              <a:spLocks/>
            </p:cNvSpPr>
            <p:nvPr userDrawn="1"/>
          </p:nvSpPr>
          <p:spPr bwMode="auto">
            <a:xfrm>
              <a:off x="755718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9" name="Freeform 107"/>
            <p:cNvSpPr>
              <a:spLocks/>
            </p:cNvSpPr>
            <p:nvPr userDrawn="1"/>
          </p:nvSpPr>
          <p:spPr bwMode="auto">
            <a:xfrm>
              <a:off x="745046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0" name="Freeform 108"/>
            <p:cNvSpPr>
              <a:spLocks/>
            </p:cNvSpPr>
            <p:nvPr userDrawn="1"/>
          </p:nvSpPr>
          <p:spPr bwMode="auto">
            <a:xfrm>
              <a:off x="8279244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1" name="Freeform 109"/>
            <p:cNvSpPr>
              <a:spLocks/>
            </p:cNvSpPr>
            <p:nvPr userDrawn="1"/>
          </p:nvSpPr>
          <p:spPr bwMode="auto">
            <a:xfrm>
              <a:off x="817251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2" name="Freeform 110"/>
            <p:cNvSpPr>
              <a:spLocks/>
            </p:cNvSpPr>
            <p:nvPr userDrawn="1"/>
          </p:nvSpPr>
          <p:spPr bwMode="auto">
            <a:xfrm>
              <a:off x="803911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3" name="Freeform 111"/>
            <p:cNvSpPr>
              <a:spLocks/>
            </p:cNvSpPr>
            <p:nvPr userDrawn="1"/>
          </p:nvSpPr>
          <p:spPr bwMode="auto">
            <a:xfrm>
              <a:off x="793238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4" name="Freeform 112"/>
            <p:cNvSpPr>
              <a:spLocks/>
            </p:cNvSpPr>
            <p:nvPr userDrawn="1"/>
          </p:nvSpPr>
          <p:spPr bwMode="auto">
            <a:xfrm>
              <a:off x="8759504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5" name="Freeform 113"/>
            <p:cNvSpPr>
              <a:spLocks/>
            </p:cNvSpPr>
            <p:nvPr userDrawn="1"/>
          </p:nvSpPr>
          <p:spPr bwMode="auto">
            <a:xfrm>
              <a:off x="8652780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6" name="Freeform 114"/>
            <p:cNvSpPr>
              <a:spLocks/>
            </p:cNvSpPr>
            <p:nvPr userDrawn="1"/>
          </p:nvSpPr>
          <p:spPr bwMode="auto">
            <a:xfrm>
              <a:off x="851937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7" name="Freeform 115"/>
            <p:cNvSpPr>
              <a:spLocks/>
            </p:cNvSpPr>
            <p:nvPr userDrawn="1"/>
          </p:nvSpPr>
          <p:spPr bwMode="auto">
            <a:xfrm>
              <a:off x="841265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8" name="Freeform 116"/>
            <p:cNvSpPr>
              <a:spLocks/>
            </p:cNvSpPr>
            <p:nvPr userDrawn="1"/>
          </p:nvSpPr>
          <p:spPr bwMode="auto">
            <a:xfrm>
              <a:off x="900130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9" name="Freeform 117"/>
            <p:cNvSpPr>
              <a:spLocks/>
            </p:cNvSpPr>
            <p:nvPr userDrawn="1"/>
          </p:nvSpPr>
          <p:spPr bwMode="auto">
            <a:xfrm>
              <a:off x="889457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0" name="Freeform 118"/>
            <p:cNvSpPr>
              <a:spLocks/>
            </p:cNvSpPr>
            <p:nvPr userDrawn="1"/>
          </p:nvSpPr>
          <p:spPr bwMode="auto">
            <a:xfrm>
              <a:off x="455055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1" name="Freeform 119"/>
            <p:cNvSpPr>
              <a:spLocks/>
            </p:cNvSpPr>
            <p:nvPr userDrawn="1"/>
          </p:nvSpPr>
          <p:spPr bwMode="auto">
            <a:xfrm>
              <a:off x="5032483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2" name="Freeform 120"/>
            <p:cNvSpPr>
              <a:spLocks/>
            </p:cNvSpPr>
            <p:nvPr userDrawn="1"/>
          </p:nvSpPr>
          <p:spPr bwMode="auto">
            <a:xfrm>
              <a:off x="492575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3" name="Freeform 121"/>
            <p:cNvSpPr>
              <a:spLocks/>
            </p:cNvSpPr>
            <p:nvPr userDrawn="1"/>
          </p:nvSpPr>
          <p:spPr bwMode="auto">
            <a:xfrm>
              <a:off x="479068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4" name="Freeform 122"/>
            <p:cNvSpPr>
              <a:spLocks/>
            </p:cNvSpPr>
            <p:nvPr userDrawn="1"/>
          </p:nvSpPr>
          <p:spPr bwMode="auto">
            <a:xfrm>
              <a:off x="468396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5" name="Freeform 123"/>
            <p:cNvSpPr>
              <a:spLocks/>
            </p:cNvSpPr>
            <p:nvPr userDrawn="1"/>
          </p:nvSpPr>
          <p:spPr bwMode="auto">
            <a:xfrm>
              <a:off x="5512743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6" name="Freeform 124"/>
            <p:cNvSpPr>
              <a:spLocks/>
            </p:cNvSpPr>
            <p:nvPr userDrawn="1"/>
          </p:nvSpPr>
          <p:spPr bwMode="auto">
            <a:xfrm>
              <a:off x="540601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7" name="Freeform 125"/>
            <p:cNvSpPr>
              <a:spLocks/>
            </p:cNvSpPr>
            <p:nvPr userDrawn="1"/>
          </p:nvSpPr>
          <p:spPr bwMode="auto">
            <a:xfrm>
              <a:off x="5272613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8" name="Freeform 126"/>
            <p:cNvSpPr>
              <a:spLocks/>
            </p:cNvSpPr>
            <p:nvPr userDrawn="1"/>
          </p:nvSpPr>
          <p:spPr bwMode="auto">
            <a:xfrm>
              <a:off x="516588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9" name="Freeform 127"/>
            <p:cNvSpPr>
              <a:spLocks/>
            </p:cNvSpPr>
            <p:nvPr userDrawn="1"/>
          </p:nvSpPr>
          <p:spPr bwMode="auto">
            <a:xfrm>
              <a:off x="5994671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0" name="Freeform 128"/>
            <p:cNvSpPr>
              <a:spLocks/>
            </p:cNvSpPr>
            <p:nvPr userDrawn="1"/>
          </p:nvSpPr>
          <p:spPr bwMode="auto">
            <a:xfrm>
              <a:off x="588794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1" name="Freeform 129"/>
            <p:cNvSpPr>
              <a:spLocks/>
            </p:cNvSpPr>
            <p:nvPr userDrawn="1"/>
          </p:nvSpPr>
          <p:spPr bwMode="auto">
            <a:xfrm>
              <a:off x="5752874" y="5020099"/>
              <a:ext cx="146746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2" name="Freeform 130"/>
            <p:cNvSpPr>
              <a:spLocks/>
            </p:cNvSpPr>
            <p:nvPr userDrawn="1"/>
          </p:nvSpPr>
          <p:spPr bwMode="auto">
            <a:xfrm>
              <a:off x="5646149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3" name="Freeform 131"/>
            <p:cNvSpPr>
              <a:spLocks/>
            </p:cNvSpPr>
            <p:nvPr userDrawn="1"/>
          </p:nvSpPr>
          <p:spPr bwMode="auto">
            <a:xfrm>
              <a:off x="6474931" y="5020099"/>
              <a:ext cx="146746" cy="123400"/>
            </a:xfrm>
            <a:custGeom>
              <a:avLst/>
              <a:gdLst>
                <a:gd name="T0" fmla="*/ 395 w 792"/>
                <a:gd name="T1" fmla="*/ 267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4" name="Freeform 132"/>
            <p:cNvSpPr>
              <a:spLocks/>
            </p:cNvSpPr>
            <p:nvPr userDrawn="1"/>
          </p:nvSpPr>
          <p:spPr bwMode="auto">
            <a:xfrm>
              <a:off x="6368207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5" name="Freeform 133"/>
            <p:cNvSpPr>
              <a:spLocks/>
            </p:cNvSpPr>
            <p:nvPr userDrawn="1"/>
          </p:nvSpPr>
          <p:spPr bwMode="auto">
            <a:xfrm>
              <a:off x="6234801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6" name="Freeform 134"/>
            <p:cNvSpPr>
              <a:spLocks/>
            </p:cNvSpPr>
            <p:nvPr userDrawn="1"/>
          </p:nvSpPr>
          <p:spPr bwMode="auto">
            <a:xfrm>
              <a:off x="6128077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7" name="Freeform 135"/>
            <p:cNvSpPr>
              <a:spLocks/>
            </p:cNvSpPr>
            <p:nvPr userDrawn="1"/>
          </p:nvSpPr>
          <p:spPr bwMode="auto">
            <a:xfrm>
              <a:off x="6956860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8" name="Freeform 136"/>
            <p:cNvSpPr>
              <a:spLocks/>
            </p:cNvSpPr>
            <p:nvPr userDrawn="1"/>
          </p:nvSpPr>
          <p:spPr bwMode="auto">
            <a:xfrm>
              <a:off x="6850136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9" name="Freeform 137"/>
            <p:cNvSpPr>
              <a:spLocks/>
            </p:cNvSpPr>
            <p:nvPr userDrawn="1"/>
          </p:nvSpPr>
          <p:spPr bwMode="auto">
            <a:xfrm>
              <a:off x="6715062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0" name="Freeform 138"/>
            <p:cNvSpPr>
              <a:spLocks/>
            </p:cNvSpPr>
            <p:nvPr userDrawn="1"/>
          </p:nvSpPr>
          <p:spPr bwMode="auto">
            <a:xfrm>
              <a:off x="6608337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1" name="Freeform 139"/>
            <p:cNvSpPr>
              <a:spLocks/>
            </p:cNvSpPr>
            <p:nvPr userDrawn="1"/>
          </p:nvSpPr>
          <p:spPr bwMode="auto">
            <a:xfrm>
              <a:off x="7437121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2" name="Freeform 140"/>
            <p:cNvSpPr>
              <a:spLocks/>
            </p:cNvSpPr>
            <p:nvPr userDrawn="1"/>
          </p:nvSpPr>
          <p:spPr bwMode="auto">
            <a:xfrm>
              <a:off x="733039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3" name="Freeform 141"/>
            <p:cNvSpPr>
              <a:spLocks/>
            </p:cNvSpPr>
            <p:nvPr userDrawn="1"/>
          </p:nvSpPr>
          <p:spPr bwMode="auto">
            <a:xfrm>
              <a:off x="7196990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4" name="Freeform 142"/>
            <p:cNvSpPr>
              <a:spLocks/>
            </p:cNvSpPr>
            <p:nvPr userDrawn="1"/>
          </p:nvSpPr>
          <p:spPr bwMode="auto">
            <a:xfrm>
              <a:off x="709026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5" name="Freeform 143"/>
            <p:cNvSpPr>
              <a:spLocks/>
            </p:cNvSpPr>
            <p:nvPr userDrawn="1"/>
          </p:nvSpPr>
          <p:spPr bwMode="auto">
            <a:xfrm>
              <a:off x="7917381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6" name="Freeform 144"/>
            <p:cNvSpPr>
              <a:spLocks/>
            </p:cNvSpPr>
            <p:nvPr userDrawn="1"/>
          </p:nvSpPr>
          <p:spPr bwMode="auto">
            <a:xfrm>
              <a:off x="781232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7" name="Freeform 145"/>
            <p:cNvSpPr>
              <a:spLocks/>
            </p:cNvSpPr>
            <p:nvPr userDrawn="1"/>
          </p:nvSpPr>
          <p:spPr bwMode="auto">
            <a:xfrm>
              <a:off x="7677251" y="5020099"/>
              <a:ext cx="146746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8" name="Freeform 146"/>
            <p:cNvSpPr>
              <a:spLocks/>
            </p:cNvSpPr>
            <p:nvPr userDrawn="1"/>
          </p:nvSpPr>
          <p:spPr bwMode="auto">
            <a:xfrm>
              <a:off x="757052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9" name="Freeform 147"/>
            <p:cNvSpPr>
              <a:spLocks/>
            </p:cNvSpPr>
            <p:nvPr userDrawn="1"/>
          </p:nvSpPr>
          <p:spPr bwMode="auto">
            <a:xfrm>
              <a:off x="8399309" y="5020099"/>
              <a:ext cx="145079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0" name="Freeform 148"/>
            <p:cNvSpPr>
              <a:spLocks/>
            </p:cNvSpPr>
            <p:nvPr userDrawn="1"/>
          </p:nvSpPr>
          <p:spPr bwMode="auto">
            <a:xfrm>
              <a:off x="829258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1" name="Freeform 149"/>
            <p:cNvSpPr>
              <a:spLocks/>
            </p:cNvSpPr>
            <p:nvPr userDrawn="1"/>
          </p:nvSpPr>
          <p:spPr bwMode="auto">
            <a:xfrm>
              <a:off x="8159179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2" name="Freeform 150"/>
            <p:cNvSpPr>
              <a:spLocks/>
            </p:cNvSpPr>
            <p:nvPr userDrawn="1"/>
          </p:nvSpPr>
          <p:spPr bwMode="auto">
            <a:xfrm>
              <a:off x="8052454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3" name="Freeform 151"/>
            <p:cNvSpPr>
              <a:spLocks/>
            </p:cNvSpPr>
            <p:nvPr userDrawn="1"/>
          </p:nvSpPr>
          <p:spPr bwMode="auto">
            <a:xfrm>
              <a:off x="8879570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4" name="Freeform 152"/>
            <p:cNvSpPr>
              <a:spLocks/>
            </p:cNvSpPr>
            <p:nvPr userDrawn="1"/>
          </p:nvSpPr>
          <p:spPr bwMode="auto">
            <a:xfrm>
              <a:off x="8774513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5" name="Freeform 153"/>
            <p:cNvSpPr>
              <a:spLocks/>
            </p:cNvSpPr>
            <p:nvPr userDrawn="1"/>
          </p:nvSpPr>
          <p:spPr bwMode="auto">
            <a:xfrm>
              <a:off x="8639439" y="5020099"/>
              <a:ext cx="146746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6" name="Freeform 154"/>
            <p:cNvSpPr>
              <a:spLocks/>
            </p:cNvSpPr>
            <p:nvPr userDrawn="1"/>
          </p:nvSpPr>
          <p:spPr bwMode="auto">
            <a:xfrm>
              <a:off x="8532715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7" name="Freeform 155"/>
            <p:cNvSpPr>
              <a:spLocks/>
            </p:cNvSpPr>
            <p:nvPr userDrawn="1"/>
          </p:nvSpPr>
          <p:spPr bwMode="auto">
            <a:xfrm>
              <a:off x="901464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8" name="Freeform 156"/>
            <p:cNvSpPr>
              <a:spLocks/>
            </p:cNvSpPr>
            <p:nvPr userDrawn="1"/>
          </p:nvSpPr>
          <p:spPr bwMode="auto">
            <a:xfrm>
              <a:off x="33646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</p:grpSp>
      <p:sp>
        <p:nvSpPr>
          <p:cNvPr id="489" name="Rectangle 488"/>
          <p:cNvSpPr/>
          <p:nvPr userDrawn="1"/>
        </p:nvSpPr>
        <p:spPr>
          <a:xfrm>
            <a:off x="378239" y="2205567"/>
            <a:ext cx="5433602" cy="7196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89000">
                <a:schemeClr val="tx1">
                  <a:alpha val="0"/>
                </a:schemeClr>
              </a:gs>
              <a:gs pos="41000">
                <a:schemeClr val="tx1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rtlCol="0" anchor="ctr"/>
          <a:lstStyle/>
          <a:p>
            <a:pPr algn="ctr" defTabSz="914126"/>
            <a:endParaRPr lang="en-IN" sz="2487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63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7" dirty="0"/>
          </a:p>
        </p:txBody>
      </p:sp>
      <p:grpSp>
        <p:nvGrpSpPr>
          <p:cNvPr id="347" name="Group 346"/>
          <p:cNvGrpSpPr/>
          <p:nvPr userDrawn="1"/>
        </p:nvGrpSpPr>
        <p:grpSpPr>
          <a:xfrm>
            <a:off x="5405174" y="0"/>
            <a:ext cx="6795397" cy="6858000"/>
            <a:chOff x="4054936" y="0"/>
            <a:chExt cx="5097875" cy="5143500"/>
          </a:xfrm>
        </p:grpSpPr>
        <p:sp>
          <p:nvSpPr>
            <p:cNvPr id="348" name="Rectangle 347"/>
            <p:cNvSpPr/>
            <p:nvPr userDrawn="1"/>
          </p:nvSpPr>
          <p:spPr>
            <a:xfrm>
              <a:off x="4064000" y="0"/>
              <a:ext cx="5088811" cy="5143500"/>
            </a:xfrm>
            <a:prstGeom prst="rect">
              <a:avLst/>
            </a:prstGeom>
            <a:gradFill flip="none" rotWithShape="1">
              <a:gsLst>
                <a:gs pos="0">
                  <a:srgbClr val="73459B"/>
                </a:gs>
                <a:gs pos="50000">
                  <a:srgbClr val="BA2983"/>
                </a:gs>
                <a:gs pos="100000">
                  <a:srgbClr val="F04D3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 defTabSz="914126"/>
              <a:endParaRPr lang="en-US" sz="2487" dirty="0">
                <a:solidFill>
                  <a:prstClr val="white"/>
                </a:solidFill>
              </a:endParaRPr>
            </a:p>
          </p:txBody>
        </p:sp>
        <p:sp>
          <p:nvSpPr>
            <p:cNvPr id="349" name="Right Triangle 348"/>
            <p:cNvSpPr/>
            <p:nvPr userDrawn="1"/>
          </p:nvSpPr>
          <p:spPr>
            <a:xfrm flipV="1">
              <a:off x="4054936" y="0"/>
              <a:ext cx="2353484" cy="5143500"/>
            </a:xfrm>
            <a:prstGeom prst="rtTriangl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7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609" y="1693699"/>
            <a:ext cx="5268621" cy="530352"/>
          </a:xfrm>
        </p:spPr>
        <p:txBody>
          <a:bodyPr>
            <a:noAutofit/>
          </a:bodyPr>
          <a:lstStyle>
            <a:lvl1pPr algn="l">
              <a:defRPr sz="3199">
                <a:solidFill>
                  <a:srgbClr val="0070C0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3610" y="2395736"/>
            <a:ext cx="5306815" cy="457200"/>
          </a:xfrm>
        </p:spPr>
        <p:txBody>
          <a:bodyPr>
            <a:noAutofit/>
          </a:bodyPr>
          <a:lstStyle>
            <a:lvl1pPr marL="0" indent="0" algn="l">
              <a:buNone/>
              <a:defRPr sz="2666">
                <a:solidFill>
                  <a:srgbClr val="0070C0"/>
                </a:solidFill>
                <a:latin typeface="+mj-lt"/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3609" y="4628149"/>
            <a:ext cx="2474910" cy="402347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rgbClr val="0070C0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718647" y="6226616"/>
            <a:ext cx="286007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  Copyright © 2021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702" y="6225995"/>
            <a:ext cx="2535750" cy="20320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28" name="Freeform 9"/>
          <p:cNvSpPr>
            <a:spLocks noEditPoints="1"/>
          </p:cNvSpPr>
          <p:nvPr userDrawn="1"/>
        </p:nvSpPr>
        <p:spPr bwMode="auto">
          <a:xfrm>
            <a:off x="11400340" y="257176"/>
            <a:ext cx="485332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487" dirty="0">
              <a:latin typeface="Myriad Pro"/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78240" y="329161"/>
            <a:ext cx="2856240" cy="337591"/>
            <a:chOff x="283754" y="246870"/>
            <a:chExt cx="2142738" cy="253193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30" name="Group 29"/>
            <p:cNvGrpSpPr/>
            <p:nvPr userDrawn="1"/>
          </p:nvGrpSpPr>
          <p:grpSpPr>
            <a:xfrm>
              <a:off x="673165" y="246870"/>
              <a:ext cx="1753327" cy="253193"/>
              <a:chOff x="656520" y="250031"/>
              <a:chExt cx="1631861" cy="235663"/>
            </a:xfrm>
            <a:grpFill/>
          </p:grpSpPr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1466912" y="250031"/>
                <a:ext cx="489413" cy="84203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87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56520" y="250031"/>
                <a:ext cx="780730" cy="84203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87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4" name="Freeform 33"/>
              <p:cNvSpPr>
                <a:spLocks noEditPoints="1"/>
              </p:cNvSpPr>
              <p:nvPr/>
            </p:nvSpPr>
            <p:spPr bwMode="auto">
              <a:xfrm>
                <a:off x="1409510" y="392855"/>
                <a:ext cx="878871" cy="92839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7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6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yriad Pro"/>
                </a:endParaRPr>
              </a:p>
            </p:txBody>
          </p:sp>
        </p:grpSp>
        <p:sp>
          <p:nvSpPr>
            <p:cNvPr id="31" name="Freeform 30"/>
            <p:cNvSpPr>
              <a:spLocks noEditPoints="1"/>
            </p:cNvSpPr>
            <p:nvPr userDrawn="1"/>
          </p:nvSpPr>
          <p:spPr bwMode="auto">
            <a:xfrm>
              <a:off x="283754" y="246870"/>
              <a:ext cx="363379" cy="90524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>
                <a:solidFill>
                  <a:schemeClr val="bg1"/>
                </a:solidFill>
                <a:latin typeface="Myriad Pro"/>
              </a:endParaRPr>
            </a:p>
          </p:txBody>
        </p:sp>
      </p:grpSp>
      <p:sp>
        <p:nvSpPr>
          <p:cNvPr id="180" name="Freeform 179"/>
          <p:cNvSpPr>
            <a:spLocks/>
          </p:cNvSpPr>
          <p:nvPr userDrawn="1"/>
        </p:nvSpPr>
        <p:spPr bwMode="auto">
          <a:xfrm>
            <a:off x="7323122" y="6572427"/>
            <a:ext cx="73973" cy="103251"/>
          </a:xfrm>
          <a:custGeom>
            <a:avLst/>
            <a:gdLst>
              <a:gd name="connsiteX0" fmla="*/ 26144 w 55494"/>
              <a:gd name="connsiteY0" fmla="*/ 0 h 77438"/>
              <a:gd name="connsiteX1" fmla="*/ 55494 w 55494"/>
              <a:gd name="connsiteY1" fmla="*/ 77438 h 77438"/>
              <a:gd name="connsiteX2" fmla="*/ 7991 w 55494"/>
              <a:gd name="connsiteY2" fmla="*/ 77438 h 77438"/>
              <a:gd name="connsiteX3" fmla="*/ 0 w 55494"/>
              <a:gd name="connsiteY3" fmla="*/ 53814 h 77438"/>
              <a:gd name="connsiteX4" fmla="*/ 26144 w 55494"/>
              <a:gd name="connsiteY4" fmla="*/ 0 h 7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4" h="77438">
                <a:moveTo>
                  <a:pt x="26144" y="0"/>
                </a:moveTo>
                <a:lnTo>
                  <a:pt x="55494" y="77438"/>
                </a:lnTo>
                <a:lnTo>
                  <a:pt x="7991" y="77438"/>
                </a:lnTo>
                <a:lnTo>
                  <a:pt x="0" y="53814"/>
                </a:lnTo>
                <a:lnTo>
                  <a:pt x="26144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181" name="Freeform 180"/>
          <p:cNvSpPr>
            <a:spLocks/>
          </p:cNvSpPr>
          <p:nvPr userDrawn="1"/>
        </p:nvSpPr>
        <p:spPr bwMode="auto">
          <a:xfrm>
            <a:off x="7267807" y="6693466"/>
            <a:ext cx="111506" cy="164533"/>
          </a:xfrm>
          <a:custGeom>
            <a:avLst/>
            <a:gdLst>
              <a:gd name="connsiteX0" fmla="*/ 23538 w 83651"/>
              <a:gd name="connsiteY0" fmla="*/ 0 h 123400"/>
              <a:gd name="connsiteX1" fmla="*/ 24636 w 83651"/>
              <a:gd name="connsiteY1" fmla="*/ 0 h 123400"/>
              <a:gd name="connsiteX2" fmla="*/ 39160 w 83651"/>
              <a:gd name="connsiteY2" fmla="*/ 0 h 123400"/>
              <a:gd name="connsiteX3" fmla="*/ 54236 w 83651"/>
              <a:gd name="connsiteY3" fmla="*/ 0 h 123400"/>
              <a:gd name="connsiteX4" fmla="*/ 68760 w 83651"/>
              <a:gd name="connsiteY4" fmla="*/ 0 h 123400"/>
              <a:gd name="connsiteX5" fmla="*/ 83651 w 83651"/>
              <a:gd name="connsiteY5" fmla="*/ 0 h 123400"/>
              <a:gd name="connsiteX6" fmla="*/ 83651 w 83651"/>
              <a:gd name="connsiteY6" fmla="*/ 35575 h 123400"/>
              <a:gd name="connsiteX7" fmla="*/ 48904 w 83651"/>
              <a:gd name="connsiteY7" fmla="*/ 35575 h 123400"/>
              <a:gd name="connsiteX8" fmla="*/ 48904 w 83651"/>
              <a:gd name="connsiteY8" fmla="*/ 123400 h 123400"/>
              <a:gd name="connsiteX9" fmla="*/ 0 w 83651"/>
              <a:gd name="connsiteY9" fmla="*/ 123400 h 123400"/>
              <a:gd name="connsiteX10" fmla="*/ 0 w 83651"/>
              <a:gd name="connsiteY10" fmla="*/ 48448 h 123400"/>
              <a:gd name="connsiteX11" fmla="*/ 23538 w 83651"/>
              <a:gd name="connsiteY11" fmla="*/ 0 h 12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651" h="123400">
                <a:moveTo>
                  <a:pt x="23538" y="0"/>
                </a:moveTo>
                <a:lnTo>
                  <a:pt x="24636" y="0"/>
                </a:lnTo>
                <a:lnTo>
                  <a:pt x="39160" y="0"/>
                </a:lnTo>
                <a:lnTo>
                  <a:pt x="54236" y="0"/>
                </a:lnTo>
                <a:lnTo>
                  <a:pt x="68760" y="0"/>
                </a:lnTo>
                <a:lnTo>
                  <a:pt x="83651" y="0"/>
                </a:lnTo>
                <a:lnTo>
                  <a:pt x="83651" y="35575"/>
                </a:lnTo>
                <a:lnTo>
                  <a:pt x="48904" y="35575"/>
                </a:lnTo>
                <a:lnTo>
                  <a:pt x="48904" y="123400"/>
                </a:lnTo>
                <a:lnTo>
                  <a:pt x="0" y="123400"/>
                </a:lnTo>
                <a:lnTo>
                  <a:pt x="0" y="48448"/>
                </a:lnTo>
                <a:lnTo>
                  <a:pt x="23538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182" name="Freeform 181"/>
          <p:cNvSpPr>
            <a:spLocks/>
          </p:cNvSpPr>
          <p:nvPr userDrawn="1"/>
        </p:nvSpPr>
        <p:spPr bwMode="auto">
          <a:xfrm>
            <a:off x="7203706" y="6634448"/>
            <a:ext cx="15561" cy="41229"/>
          </a:xfrm>
          <a:custGeom>
            <a:avLst/>
            <a:gdLst>
              <a:gd name="connsiteX0" fmla="*/ 11674 w 11674"/>
              <a:gd name="connsiteY0" fmla="*/ 0 h 30922"/>
              <a:gd name="connsiteX1" fmla="*/ 11674 w 11674"/>
              <a:gd name="connsiteY1" fmla="*/ 30922 h 30922"/>
              <a:gd name="connsiteX2" fmla="*/ 0 w 11674"/>
              <a:gd name="connsiteY2" fmla="*/ 30922 h 30922"/>
              <a:gd name="connsiteX3" fmla="*/ 11674 w 11674"/>
              <a:gd name="connsiteY3" fmla="*/ 0 h 3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" h="30922">
                <a:moveTo>
                  <a:pt x="11674" y="0"/>
                </a:moveTo>
                <a:lnTo>
                  <a:pt x="11674" y="30922"/>
                </a:lnTo>
                <a:lnTo>
                  <a:pt x="0" y="30922"/>
                </a:lnTo>
                <a:lnTo>
                  <a:pt x="11674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183" name="Freeform 123"/>
          <p:cNvSpPr>
            <a:spLocks/>
          </p:cNvSpPr>
          <p:nvPr userDrawn="1"/>
        </p:nvSpPr>
        <p:spPr bwMode="auto">
          <a:xfrm>
            <a:off x="7363752" y="6693466"/>
            <a:ext cx="193388" cy="164533"/>
          </a:xfrm>
          <a:custGeom>
            <a:avLst/>
            <a:gdLst>
              <a:gd name="T0" fmla="*/ 395 w 791"/>
              <a:gd name="T1" fmla="*/ 267 h 666"/>
              <a:gd name="T2" fmla="*/ 259 w 791"/>
              <a:gd name="T3" fmla="*/ 666 h 666"/>
              <a:gd name="T4" fmla="*/ 0 w 791"/>
              <a:gd name="T5" fmla="*/ 666 h 666"/>
              <a:gd name="T6" fmla="*/ 255 w 791"/>
              <a:gd name="T7" fmla="*/ 0 h 666"/>
              <a:gd name="T8" fmla="*/ 291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7"/>
                </a:moveTo>
                <a:lnTo>
                  <a:pt x="259" y="666"/>
                </a:lnTo>
                <a:lnTo>
                  <a:pt x="0" y="666"/>
                </a:lnTo>
                <a:lnTo>
                  <a:pt x="255" y="0"/>
                </a:lnTo>
                <a:lnTo>
                  <a:pt x="291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184" name="Freeform 183"/>
          <p:cNvSpPr>
            <a:spLocks/>
          </p:cNvSpPr>
          <p:nvPr userDrawn="1"/>
        </p:nvSpPr>
        <p:spPr bwMode="auto">
          <a:xfrm>
            <a:off x="7219269" y="6511144"/>
            <a:ext cx="138703" cy="164533"/>
          </a:xfrm>
          <a:custGeom>
            <a:avLst/>
            <a:gdLst>
              <a:gd name="connsiteX0" fmla="*/ 34912 w 104054"/>
              <a:gd name="connsiteY0" fmla="*/ 0 h 123400"/>
              <a:gd name="connsiteX1" fmla="*/ 41515 w 104054"/>
              <a:gd name="connsiteY1" fmla="*/ 0 h 123400"/>
              <a:gd name="connsiteX2" fmla="*/ 48118 w 104054"/>
              <a:gd name="connsiteY2" fmla="*/ 0 h 123400"/>
              <a:gd name="connsiteX3" fmla="*/ 54354 w 104054"/>
              <a:gd name="connsiteY3" fmla="*/ 0 h 123400"/>
              <a:gd name="connsiteX4" fmla="*/ 60956 w 104054"/>
              <a:gd name="connsiteY4" fmla="*/ 0 h 123400"/>
              <a:gd name="connsiteX5" fmla="*/ 67192 w 104054"/>
              <a:gd name="connsiteY5" fmla="*/ 0 h 123400"/>
              <a:gd name="connsiteX6" fmla="*/ 73795 w 104054"/>
              <a:gd name="connsiteY6" fmla="*/ 0 h 123400"/>
              <a:gd name="connsiteX7" fmla="*/ 80031 w 104054"/>
              <a:gd name="connsiteY7" fmla="*/ 0 h 123400"/>
              <a:gd name="connsiteX8" fmla="*/ 86634 w 104054"/>
              <a:gd name="connsiteY8" fmla="*/ 0 h 123400"/>
              <a:gd name="connsiteX9" fmla="*/ 104054 w 104054"/>
              <a:gd name="connsiteY9" fmla="*/ 45962 h 123400"/>
              <a:gd name="connsiteX10" fmla="*/ 77910 w 104054"/>
              <a:gd name="connsiteY10" fmla="*/ 99776 h 123400"/>
              <a:gd name="connsiteX11" fmla="*/ 60956 w 104054"/>
              <a:gd name="connsiteY11" fmla="*/ 49657 h 123400"/>
              <a:gd name="connsiteX12" fmla="*/ 36012 w 104054"/>
              <a:gd name="connsiteY12" fmla="*/ 123400 h 123400"/>
              <a:gd name="connsiteX13" fmla="*/ 0 w 104054"/>
              <a:gd name="connsiteY13" fmla="*/ 123400 h 123400"/>
              <a:gd name="connsiteX14" fmla="*/ 0 w 104054"/>
              <a:gd name="connsiteY14" fmla="*/ 92475 h 123400"/>
              <a:gd name="connsiteX15" fmla="*/ 34912 w 104054"/>
              <a:gd name="connsiteY15" fmla="*/ 0 h 12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054" h="123400">
                <a:moveTo>
                  <a:pt x="34912" y="0"/>
                </a:moveTo>
                <a:lnTo>
                  <a:pt x="41515" y="0"/>
                </a:lnTo>
                <a:lnTo>
                  <a:pt x="48118" y="0"/>
                </a:lnTo>
                <a:lnTo>
                  <a:pt x="54354" y="0"/>
                </a:lnTo>
                <a:lnTo>
                  <a:pt x="60956" y="0"/>
                </a:lnTo>
                <a:lnTo>
                  <a:pt x="67192" y="0"/>
                </a:lnTo>
                <a:lnTo>
                  <a:pt x="73795" y="0"/>
                </a:lnTo>
                <a:lnTo>
                  <a:pt x="80031" y="0"/>
                </a:lnTo>
                <a:lnTo>
                  <a:pt x="86634" y="0"/>
                </a:lnTo>
                <a:lnTo>
                  <a:pt x="104054" y="45962"/>
                </a:lnTo>
                <a:lnTo>
                  <a:pt x="77910" y="99776"/>
                </a:lnTo>
                <a:lnTo>
                  <a:pt x="60956" y="49657"/>
                </a:lnTo>
                <a:lnTo>
                  <a:pt x="36012" y="123400"/>
                </a:lnTo>
                <a:lnTo>
                  <a:pt x="0" y="123400"/>
                </a:lnTo>
                <a:lnTo>
                  <a:pt x="0" y="92475"/>
                </a:lnTo>
                <a:lnTo>
                  <a:pt x="34912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185" name="Freeform 184"/>
          <p:cNvSpPr>
            <a:spLocks/>
          </p:cNvSpPr>
          <p:nvPr userDrawn="1"/>
        </p:nvSpPr>
        <p:spPr bwMode="auto">
          <a:xfrm>
            <a:off x="7221490" y="6693466"/>
            <a:ext cx="77693" cy="64597"/>
          </a:xfrm>
          <a:custGeom>
            <a:avLst/>
            <a:gdLst>
              <a:gd name="connsiteX0" fmla="*/ 0 w 58285"/>
              <a:gd name="connsiteY0" fmla="*/ 0 h 48448"/>
              <a:gd name="connsiteX1" fmla="*/ 14892 w 58285"/>
              <a:gd name="connsiteY1" fmla="*/ 0 h 48448"/>
              <a:gd name="connsiteX2" fmla="*/ 29784 w 58285"/>
              <a:gd name="connsiteY2" fmla="*/ 0 h 48448"/>
              <a:gd name="connsiteX3" fmla="*/ 44491 w 58285"/>
              <a:gd name="connsiteY3" fmla="*/ 0 h 48448"/>
              <a:gd name="connsiteX4" fmla="*/ 58285 w 58285"/>
              <a:gd name="connsiteY4" fmla="*/ 0 h 48448"/>
              <a:gd name="connsiteX5" fmla="*/ 34747 w 58285"/>
              <a:gd name="connsiteY5" fmla="*/ 48448 h 48448"/>
              <a:gd name="connsiteX6" fmla="*/ 34747 w 58285"/>
              <a:gd name="connsiteY6" fmla="*/ 35575 h 48448"/>
              <a:gd name="connsiteX7" fmla="*/ 0 w 58285"/>
              <a:gd name="connsiteY7" fmla="*/ 35575 h 48448"/>
              <a:gd name="connsiteX8" fmla="*/ 0 w 58285"/>
              <a:gd name="connsiteY8" fmla="*/ 0 h 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285" h="48448">
                <a:moveTo>
                  <a:pt x="0" y="0"/>
                </a:moveTo>
                <a:lnTo>
                  <a:pt x="14892" y="0"/>
                </a:lnTo>
                <a:lnTo>
                  <a:pt x="29784" y="0"/>
                </a:lnTo>
                <a:lnTo>
                  <a:pt x="44491" y="0"/>
                </a:lnTo>
                <a:lnTo>
                  <a:pt x="58285" y="0"/>
                </a:lnTo>
                <a:lnTo>
                  <a:pt x="34747" y="48448"/>
                </a:lnTo>
                <a:lnTo>
                  <a:pt x="34747" y="35575"/>
                </a:lnTo>
                <a:lnTo>
                  <a:pt x="0" y="3557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186" name="Freeform 5"/>
          <p:cNvSpPr>
            <a:spLocks/>
          </p:cNvSpPr>
          <p:nvPr userDrawn="1"/>
        </p:nvSpPr>
        <p:spPr bwMode="auto">
          <a:xfrm>
            <a:off x="321580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3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87" name="Freeform 6"/>
          <p:cNvSpPr>
            <a:spLocks/>
          </p:cNvSpPr>
          <p:nvPr userDrawn="1"/>
        </p:nvSpPr>
        <p:spPr bwMode="auto">
          <a:xfrm>
            <a:off x="141529" y="6511144"/>
            <a:ext cx="195610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5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88" name="Freeform 7"/>
          <p:cNvSpPr>
            <a:spLocks/>
          </p:cNvSpPr>
          <p:nvPr userDrawn="1"/>
        </p:nvSpPr>
        <p:spPr bwMode="auto">
          <a:xfrm>
            <a:off x="-733" y="6511144"/>
            <a:ext cx="157823" cy="164533"/>
          </a:xfrm>
          <a:custGeom>
            <a:avLst/>
            <a:gdLst>
              <a:gd name="T0" fmla="*/ 645 w 645"/>
              <a:gd name="T1" fmla="*/ 192 h 666"/>
              <a:gd name="T2" fmla="*/ 645 w 645"/>
              <a:gd name="T3" fmla="*/ 0 h 666"/>
              <a:gd name="T4" fmla="*/ 564 w 645"/>
              <a:gd name="T5" fmla="*/ 0 h 666"/>
              <a:gd name="T6" fmla="*/ 484 w 645"/>
              <a:gd name="T7" fmla="*/ 0 h 666"/>
              <a:gd name="T8" fmla="*/ 403 w 645"/>
              <a:gd name="T9" fmla="*/ 0 h 666"/>
              <a:gd name="T10" fmla="*/ 323 w 645"/>
              <a:gd name="T11" fmla="*/ 0 h 666"/>
              <a:gd name="T12" fmla="*/ 242 w 645"/>
              <a:gd name="T13" fmla="*/ 0 h 666"/>
              <a:gd name="T14" fmla="*/ 161 w 645"/>
              <a:gd name="T15" fmla="*/ 0 h 666"/>
              <a:gd name="T16" fmla="*/ 82 w 645"/>
              <a:gd name="T17" fmla="*/ 0 h 666"/>
              <a:gd name="T18" fmla="*/ 0 w 645"/>
              <a:gd name="T19" fmla="*/ 0 h 666"/>
              <a:gd name="T20" fmla="*/ 0 w 645"/>
              <a:gd name="T21" fmla="*/ 192 h 666"/>
              <a:gd name="T22" fmla="*/ 189 w 645"/>
              <a:gd name="T23" fmla="*/ 192 h 666"/>
              <a:gd name="T24" fmla="*/ 189 w 645"/>
              <a:gd name="T25" fmla="*/ 666 h 666"/>
              <a:gd name="T26" fmla="*/ 456 w 645"/>
              <a:gd name="T27" fmla="*/ 666 h 666"/>
              <a:gd name="T28" fmla="*/ 456 w 645"/>
              <a:gd name="T29" fmla="*/ 192 h 666"/>
              <a:gd name="T30" fmla="*/ 645 w 645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5" h="666">
                <a:moveTo>
                  <a:pt x="645" y="192"/>
                </a:moveTo>
                <a:lnTo>
                  <a:pt x="645" y="0"/>
                </a:lnTo>
                <a:lnTo>
                  <a:pt x="564" y="0"/>
                </a:lnTo>
                <a:lnTo>
                  <a:pt x="484" y="0"/>
                </a:lnTo>
                <a:lnTo>
                  <a:pt x="403" y="0"/>
                </a:lnTo>
                <a:lnTo>
                  <a:pt x="323" y="0"/>
                </a:lnTo>
                <a:lnTo>
                  <a:pt x="242" y="0"/>
                </a:lnTo>
                <a:lnTo>
                  <a:pt x="161" y="0"/>
                </a:lnTo>
                <a:lnTo>
                  <a:pt x="82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5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89" name="Freeform 8"/>
          <p:cNvSpPr>
            <a:spLocks/>
          </p:cNvSpPr>
          <p:nvPr userDrawn="1"/>
        </p:nvSpPr>
        <p:spPr bwMode="auto">
          <a:xfrm>
            <a:off x="1104024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0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0" y="0"/>
                </a:lnTo>
                <a:lnTo>
                  <a:pt x="466" y="0"/>
                </a:lnTo>
                <a:lnTo>
                  <a:pt x="500" y="0"/>
                </a:lnTo>
                <a:lnTo>
                  <a:pt x="536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90" name="Freeform 9"/>
          <p:cNvSpPr>
            <a:spLocks/>
          </p:cNvSpPr>
          <p:nvPr userDrawn="1"/>
        </p:nvSpPr>
        <p:spPr bwMode="auto">
          <a:xfrm>
            <a:off x="961761" y="6511144"/>
            <a:ext cx="157823" cy="164533"/>
          </a:xfrm>
          <a:custGeom>
            <a:avLst/>
            <a:gdLst>
              <a:gd name="T0" fmla="*/ 642 w 642"/>
              <a:gd name="T1" fmla="*/ 192 h 666"/>
              <a:gd name="T2" fmla="*/ 642 w 642"/>
              <a:gd name="T3" fmla="*/ 0 h 666"/>
              <a:gd name="T4" fmla="*/ 563 w 642"/>
              <a:gd name="T5" fmla="*/ 0 h 666"/>
              <a:gd name="T6" fmla="*/ 482 w 642"/>
              <a:gd name="T7" fmla="*/ 0 h 666"/>
              <a:gd name="T8" fmla="*/ 401 w 642"/>
              <a:gd name="T9" fmla="*/ 0 h 666"/>
              <a:gd name="T10" fmla="*/ 321 w 642"/>
              <a:gd name="T11" fmla="*/ 0 h 666"/>
              <a:gd name="T12" fmla="*/ 240 w 642"/>
              <a:gd name="T13" fmla="*/ 0 h 666"/>
              <a:gd name="T14" fmla="*/ 160 w 642"/>
              <a:gd name="T15" fmla="*/ 0 h 666"/>
              <a:gd name="T16" fmla="*/ 79 w 642"/>
              <a:gd name="T17" fmla="*/ 0 h 666"/>
              <a:gd name="T18" fmla="*/ 0 w 642"/>
              <a:gd name="T19" fmla="*/ 0 h 666"/>
              <a:gd name="T20" fmla="*/ 0 w 642"/>
              <a:gd name="T21" fmla="*/ 192 h 666"/>
              <a:gd name="T22" fmla="*/ 188 w 642"/>
              <a:gd name="T23" fmla="*/ 192 h 666"/>
              <a:gd name="T24" fmla="*/ 188 w 642"/>
              <a:gd name="T25" fmla="*/ 666 h 666"/>
              <a:gd name="T26" fmla="*/ 454 w 642"/>
              <a:gd name="T27" fmla="*/ 666 h 666"/>
              <a:gd name="T28" fmla="*/ 454 w 642"/>
              <a:gd name="T29" fmla="*/ 192 h 666"/>
              <a:gd name="T30" fmla="*/ 642 w 642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2" h="666">
                <a:moveTo>
                  <a:pt x="642" y="192"/>
                </a:moveTo>
                <a:lnTo>
                  <a:pt x="642" y="0"/>
                </a:lnTo>
                <a:lnTo>
                  <a:pt x="563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0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4" y="666"/>
                </a:lnTo>
                <a:lnTo>
                  <a:pt x="454" y="192"/>
                </a:lnTo>
                <a:lnTo>
                  <a:pt x="642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91" name="Freeform 10"/>
          <p:cNvSpPr>
            <a:spLocks/>
          </p:cNvSpPr>
          <p:nvPr userDrawn="1"/>
        </p:nvSpPr>
        <p:spPr bwMode="auto">
          <a:xfrm>
            <a:off x="783934" y="6511144"/>
            <a:ext cx="193388" cy="164533"/>
          </a:xfrm>
          <a:custGeom>
            <a:avLst/>
            <a:gdLst>
              <a:gd name="T0" fmla="*/ 395 w 792"/>
              <a:gd name="T1" fmla="*/ 268 h 666"/>
              <a:gd name="T2" fmla="*/ 260 w 792"/>
              <a:gd name="T3" fmla="*/ 666 h 666"/>
              <a:gd name="T4" fmla="*/ 0 w 792"/>
              <a:gd name="T5" fmla="*/ 666 h 666"/>
              <a:gd name="T6" fmla="*/ 255 w 792"/>
              <a:gd name="T7" fmla="*/ 0 h 666"/>
              <a:gd name="T8" fmla="*/ 289 w 792"/>
              <a:gd name="T9" fmla="*/ 0 h 666"/>
              <a:gd name="T10" fmla="*/ 325 w 792"/>
              <a:gd name="T11" fmla="*/ 0 h 666"/>
              <a:gd name="T12" fmla="*/ 361 w 792"/>
              <a:gd name="T13" fmla="*/ 0 h 666"/>
              <a:gd name="T14" fmla="*/ 395 w 792"/>
              <a:gd name="T15" fmla="*/ 0 h 666"/>
              <a:gd name="T16" fmla="*/ 431 w 792"/>
              <a:gd name="T17" fmla="*/ 0 h 666"/>
              <a:gd name="T18" fmla="*/ 465 w 792"/>
              <a:gd name="T19" fmla="*/ 0 h 666"/>
              <a:gd name="T20" fmla="*/ 501 w 792"/>
              <a:gd name="T21" fmla="*/ 0 h 666"/>
              <a:gd name="T22" fmla="*/ 536 w 792"/>
              <a:gd name="T23" fmla="*/ 0 h 666"/>
              <a:gd name="T24" fmla="*/ 792 w 792"/>
              <a:gd name="T25" fmla="*/ 666 h 666"/>
              <a:gd name="T26" fmla="*/ 531 w 792"/>
              <a:gd name="T27" fmla="*/ 666 h 666"/>
              <a:gd name="T28" fmla="*/ 395 w 792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2" h="666">
                <a:moveTo>
                  <a:pt x="395" y="268"/>
                </a:moveTo>
                <a:lnTo>
                  <a:pt x="260" y="666"/>
                </a:lnTo>
                <a:lnTo>
                  <a:pt x="0" y="666"/>
                </a:lnTo>
                <a:lnTo>
                  <a:pt x="255" y="0"/>
                </a:lnTo>
                <a:lnTo>
                  <a:pt x="289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6" y="0"/>
                </a:lnTo>
                <a:lnTo>
                  <a:pt x="792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92" name="Freeform 11"/>
          <p:cNvSpPr>
            <a:spLocks/>
          </p:cNvSpPr>
          <p:nvPr userDrawn="1"/>
        </p:nvSpPr>
        <p:spPr bwMode="auto">
          <a:xfrm>
            <a:off x="641670" y="6511144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4 w 644"/>
              <a:gd name="T7" fmla="*/ 0 h 666"/>
              <a:gd name="T8" fmla="*/ 403 w 644"/>
              <a:gd name="T9" fmla="*/ 0 h 666"/>
              <a:gd name="T10" fmla="*/ 321 w 644"/>
              <a:gd name="T11" fmla="*/ 0 h 666"/>
              <a:gd name="T12" fmla="*/ 242 w 644"/>
              <a:gd name="T13" fmla="*/ 0 h 666"/>
              <a:gd name="T14" fmla="*/ 161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9 w 644"/>
              <a:gd name="T23" fmla="*/ 192 h 666"/>
              <a:gd name="T24" fmla="*/ 189 w 644"/>
              <a:gd name="T25" fmla="*/ 666 h 666"/>
              <a:gd name="T26" fmla="*/ 456 w 644"/>
              <a:gd name="T27" fmla="*/ 666 h 666"/>
              <a:gd name="T28" fmla="*/ 456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4" y="0"/>
                </a:lnTo>
                <a:lnTo>
                  <a:pt x="403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4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93" name="Freeform 12"/>
          <p:cNvSpPr>
            <a:spLocks/>
          </p:cNvSpPr>
          <p:nvPr userDrawn="1"/>
        </p:nvSpPr>
        <p:spPr bwMode="auto">
          <a:xfrm>
            <a:off x="1744205" y="6511144"/>
            <a:ext cx="195610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5" y="0"/>
                </a:lnTo>
                <a:lnTo>
                  <a:pt x="361" y="0"/>
                </a:lnTo>
                <a:lnTo>
                  <a:pt x="396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94" name="Freeform 13"/>
          <p:cNvSpPr>
            <a:spLocks/>
          </p:cNvSpPr>
          <p:nvPr userDrawn="1"/>
        </p:nvSpPr>
        <p:spPr bwMode="auto">
          <a:xfrm>
            <a:off x="1604163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2 w 643"/>
              <a:gd name="T11" fmla="*/ 0 h 666"/>
              <a:gd name="T12" fmla="*/ 241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2" y="0"/>
                </a:lnTo>
                <a:lnTo>
                  <a:pt x="241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95" name="Freeform 14"/>
          <p:cNvSpPr>
            <a:spLocks/>
          </p:cNvSpPr>
          <p:nvPr userDrawn="1"/>
        </p:nvSpPr>
        <p:spPr bwMode="auto">
          <a:xfrm>
            <a:off x="1424113" y="6511144"/>
            <a:ext cx="195610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89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89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96" name="Freeform 15"/>
          <p:cNvSpPr>
            <a:spLocks/>
          </p:cNvSpPr>
          <p:nvPr userDrawn="1"/>
        </p:nvSpPr>
        <p:spPr bwMode="auto">
          <a:xfrm>
            <a:off x="1281851" y="6511144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2 w 644"/>
              <a:gd name="T7" fmla="*/ 0 h 666"/>
              <a:gd name="T8" fmla="*/ 402 w 644"/>
              <a:gd name="T9" fmla="*/ 0 h 666"/>
              <a:gd name="T10" fmla="*/ 321 w 644"/>
              <a:gd name="T11" fmla="*/ 0 h 666"/>
              <a:gd name="T12" fmla="*/ 241 w 644"/>
              <a:gd name="T13" fmla="*/ 0 h 666"/>
              <a:gd name="T14" fmla="*/ 160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8 w 644"/>
              <a:gd name="T23" fmla="*/ 192 h 666"/>
              <a:gd name="T24" fmla="*/ 188 w 644"/>
              <a:gd name="T25" fmla="*/ 666 h 666"/>
              <a:gd name="T26" fmla="*/ 455 w 644"/>
              <a:gd name="T27" fmla="*/ 666 h 666"/>
              <a:gd name="T28" fmla="*/ 455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2" y="0"/>
                </a:lnTo>
                <a:lnTo>
                  <a:pt x="402" y="0"/>
                </a:lnTo>
                <a:lnTo>
                  <a:pt x="321" y="0"/>
                </a:lnTo>
                <a:lnTo>
                  <a:pt x="241" y="0"/>
                </a:lnTo>
                <a:lnTo>
                  <a:pt x="160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5" y="666"/>
                </a:lnTo>
                <a:lnTo>
                  <a:pt x="455" y="192"/>
                </a:lnTo>
                <a:lnTo>
                  <a:pt x="644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97" name="Freeform 16"/>
          <p:cNvSpPr>
            <a:spLocks/>
          </p:cNvSpPr>
          <p:nvPr userDrawn="1"/>
        </p:nvSpPr>
        <p:spPr bwMode="auto">
          <a:xfrm>
            <a:off x="2386607" y="6511144"/>
            <a:ext cx="193388" cy="164533"/>
          </a:xfrm>
          <a:custGeom>
            <a:avLst/>
            <a:gdLst>
              <a:gd name="T0" fmla="*/ 394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8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6" y="0"/>
                </a:lnTo>
                <a:lnTo>
                  <a:pt x="501" y="0"/>
                </a:lnTo>
                <a:lnTo>
                  <a:pt x="536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98" name="Freeform 17"/>
          <p:cNvSpPr>
            <a:spLocks/>
          </p:cNvSpPr>
          <p:nvPr userDrawn="1"/>
        </p:nvSpPr>
        <p:spPr bwMode="auto">
          <a:xfrm>
            <a:off x="2244345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79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199" name="Freeform 18"/>
          <p:cNvSpPr>
            <a:spLocks/>
          </p:cNvSpPr>
          <p:nvPr userDrawn="1"/>
        </p:nvSpPr>
        <p:spPr bwMode="auto">
          <a:xfrm>
            <a:off x="2066517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2 w 791"/>
              <a:gd name="T17" fmla="*/ 0 h 666"/>
              <a:gd name="T18" fmla="*/ 467 w 791"/>
              <a:gd name="T19" fmla="*/ 0 h 666"/>
              <a:gd name="T20" fmla="*/ 503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1" y="0"/>
                </a:lnTo>
                <a:lnTo>
                  <a:pt x="396" y="0"/>
                </a:lnTo>
                <a:lnTo>
                  <a:pt x="432" y="0"/>
                </a:lnTo>
                <a:lnTo>
                  <a:pt x="467" y="0"/>
                </a:lnTo>
                <a:lnTo>
                  <a:pt x="503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00" name="Freeform 19"/>
          <p:cNvSpPr>
            <a:spLocks/>
          </p:cNvSpPr>
          <p:nvPr userDrawn="1"/>
        </p:nvSpPr>
        <p:spPr bwMode="auto">
          <a:xfrm>
            <a:off x="1924255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4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2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1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6 w 643"/>
              <a:gd name="T27" fmla="*/ 666 h 666"/>
              <a:gd name="T28" fmla="*/ 456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4" y="0"/>
                </a:lnTo>
                <a:lnTo>
                  <a:pt x="482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01" name="Freeform 20"/>
          <p:cNvSpPr>
            <a:spLocks/>
          </p:cNvSpPr>
          <p:nvPr userDrawn="1"/>
        </p:nvSpPr>
        <p:spPr bwMode="auto">
          <a:xfrm>
            <a:off x="3026788" y="6511144"/>
            <a:ext cx="195610" cy="164533"/>
          </a:xfrm>
          <a:custGeom>
            <a:avLst/>
            <a:gdLst>
              <a:gd name="T0" fmla="*/ 395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5 w 791"/>
              <a:gd name="T7" fmla="*/ 0 h 666"/>
              <a:gd name="T8" fmla="*/ 291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61" y="666"/>
                </a:lnTo>
                <a:lnTo>
                  <a:pt x="0" y="666"/>
                </a:lnTo>
                <a:lnTo>
                  <a:pt x="255" y="0"/>
                </a:lnTo>
                <a:lnTo>
                  <a:pt x="291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02" name="Freeform 21"/>
          <p:cNvSpPr>
            <a:spLocks/>
          </p:cNvSpPr>
          <p:nvPr userDrawn="1"/>
        </p:nvSpPr>
        <p:spPr bwMode="auto">
          <a:xfrm>
            <a:off x="2886748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3 w 643"/>
              <a:gd name="T7" fmla="*/ 0 h 666"/>
              <a:gd name="T8" fmla="*/ 401 w 643"/>
              <a:gd name="T9" fmla="*/ 0 h 666"/>
              <a:gd name="T10" fmla="*/ 322 w 643"/>
              <a:gd name="T11" fmla="*/ 0 h 666"/>
              <a:gd name="T12" fmla="*/ 241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8 w 643"/>
              <a:gd name="T23" fmla="*/ 192 h 666"/>
              <a:gd name="T24" fmla="*/ 188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3" y="0"/>
                </a:lnTo>
                <a:lnTo>
                  <a:pt x="401" y="0"/>
                </a:lnTo>
                <a:lnTo>
                  <a:pt x="322" y="0"/>
                </a:lnTo>
                <a:lnTo>
                  <a:pt x="241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03" name="Freeform 22"/>
          <p:cNvSpPr>
            <a:spLocks/>
          </p:cNvSpPr>
          <p:nvPr userDrawn="1"/>
        </p:nvSpPr>
        <p:spPr bwMode="auto">
          <a:xfrm>
            <a:off x="2706698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2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0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0" y="0"/>
                </a:lnTo>
                <a:lnTo>
                  <a:pt x="466" y="0"/>
                </a:lnTo>
                <a:lnTo>
                  <a:pt x="502" y="0"/>
                </a:lnTo>
                <a:lnTo>
                  <a:pt x="536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04" name="Freeform 23"/>
          <p:cNvSpPr>
            <a:spLocks/>
          </p:cNvSpPr>
          <p:nvPr userDrawn="1"/>
        </p:nvSpPr>
        <p:spPr bwMode="auto">
          <a:xfrm>
            <a:off x="2564435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2 w 643"/>
              <a:gd name="T9" fmla="*/ 0 h 666"/>
              <a:gd name="T10" fmla="*/ 321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1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2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05" name="Freeform 24"/>
          <p:cNvSpPr>
            <a:spLocks/>
          </p:cNvSpPr>
          <p:nvPr userDrawn="1"/>
        </p:nvSpPr>
        <p:spPr bwMode="auto">
          <a:xfrm>
            <a:off x="3669193" y="6511144"/>
            <a:ext cx="193388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0" y="666"/>
                </a:lnTo>
                <a:lnTo>
                  <a:pt x="395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06" name="Freeform 25"/>
          <p:cNvSpPr>
            <a:spLocks/>
          </p:cNvSpPr>
          <p:nvPr userDrawn="1"/>
        </p:nvSpPr>
        <p:spPr bwMode="auto">
          <a:xfrm>
            <a:off x="3526929" y="6511144"/>
            <a:ext cx="157823" cy="164533"/>
          </a:xfrm>
          <a:custGeom>
            <a:avLst/>
            <a:gdLst>
              <a:gd name="T0" fmla="*/ 645 w 645"/>
              <a:gd name="T1" fmla="*/ 192 h 666"/>
              <a:gd name="T2" fmla="*/ 645 w 645"/>
              <a:gd name="T3" fmla="*/ 0 h 666"/>
              <a:gd name="T4" fmla="*/ 564 w 645"/>
              <a:gd name="T5" fmla="*/ 0 h 666"/>
              <a:gd name="T6" fmla="*/ 484 w 645"/>
              <a:gd name="T7" fmla="*/ 0 h 666"/>
              <a:gd name="T8" fmla="*/ 403 w 645"/>
              <a:gd name="T9" fmla="*/ 0 h 666"/>
              <a:gd name="T10" fmla="*/ 323 w 645"/>
              <a:gd name="T11" fmla="*/ 0 h 666"/>
              <a:gd name="T12" fmla="*/ 242 w 645"/>
              <a:gd name="T13" fmla="*/ 0 h 666"/>
              <a:gd name="T14" fmla="*/ 163 w 645"/>
              <a:gd name="T15" fmla="*/ 0 h 666"/>
              <a:gd name="T16" fmla="*/ 82 w 645"/>
              <a:gd name="T17" fmla="*/ 0 h 666"/>
              <a:gd name="T18" fmla="*/ 0 w 645"/>
              <a:gd name="T19" fmla="*/ 0 h 666"/>
              <a:gd name="T20" fmla="*/ 0 w 645"/>
              <a:gd name="T21" fmla="*/ 192 h 666"/>
              <a:gd name="T22" fmla="*/ 189 w 645"/>
              <a:gd name="T23" fmla="*/ 192 h 666"/>
              <a:gd name="T24" fmla="*/ 189 w 645"/>
              <a:gd name="T25" fmla="*/ 666 h 666"/>
              <a:gd name="T26" fmla="*/ 456 w 645"/>
              <a:gd name="T27" fmla="*/ 666 h 666"/>
              <a:gd name="T28" fmla="*/ 456 w 645"/>
              <a:gd name="T29" fmla="*/ 192 h 666"/>
              <a:gd name="T30" fmla="*/ 645 w 645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5" h="666">
                <a:moveTo>
                  <a:pt x="645" y="192"/>
                </a:moveTo>
                <a:lnTo>
                  <a:pt x="645" y="0"/>
                </a:lnTo>
                <a:lnTo>
                  <a:pt x="564" y="0"/>
                </a:lnTo>
                <a:lnTo>
                  <a:pt x="484" y="0"/>
                </a:lnTo>
                <a:lnTo>
                  <a:pt x="403" y="0"/>
                </a:lnTo>
                <a:lnTo>
                  <a:pt x="323" y="0"/>
                </a:lnTo>
                <a:lnTo>
                  <a:pt x="242" y="0"/>
                </a:lnTo>
                <a:lnTo>
                  <a:pt x="163" y="0"/>
                </a:lnTo>
                <a:lnTo>
                  <a:pt x="82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5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07" name="Freeform 26"/>
          <p:cNvSpPr>
            <a:spLocks/>
          </p:cNvSpPr>
          <p:nvPr userDrawn="1"/>
        </p:nvSpPr>
        <p:spPr bwMode="auto">
          <a:xfrm>
            <a:off x="3349102" y="6511144"/>
            <a:ext cx="193388" cy="164533"/>
          </a:xfrm>
          <a:custGeom>
            <a:avLst/>
            <a:gdLst>
              <a:gd name="T0" fmla="*/ 397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1 w 791"/>
              <a:gd name="T9" fmla="*/ 0 h 666"/>
              <a:gd name="T10" fmla="*/ 326 w 791"/>
              <a:gd name="T11" fmla="*/ 0 h 666"/>
              <a:gd name="T12" fmla="*/ 361 w 791"/>
              <a:gd name="T13" fmla="*/ 0 h 666"/>
              <a:gd name="T14" fmla="*/ 397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7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7" y="268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1" y="0"/>
                </a:lnTo>
                <a:lnTo>
                  <a:pt x="326" y="0"/>
                </a:lnTo>
                <a:lnTo>
                  <a:pt x="361" y="0"/>
                </a:lnTo>
                <a:lnTo>
                  <a:pt x="397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7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08" name="Freeform 27"/>
          <p:cNvSpPr>
            <a:spLocks/>
          </p:cNvSpPr>
          <p:nvPr userDrawn="1"/>
        </p:nvSpPr>
        <p:spPr bwMode="auto">
          <a:xfrm>
            <a:off x="3206839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4 w 643"/>
              <a:gd name="T5" fmla="*/ 0 h 666"/>
              <a:gd name="T6" fmla="*/ 483 w 643"/>
              <a:gd name="T7" fmla="*/ 0 h 666"/>
              <a:gd name="T8" fmla="*/ 403 w 643"/>
              <a:gd name="T9" fmla="*/ 0 h 666"/>
              <a:gd name="T10" fmla="*/ 322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4" y="0"/>
                </a:lnTo>
                <a:lnTo>
                  <a:pt x="483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09" name="Freeform 28"/>
          <p:cNvSpPr>
            <a:spLocks/>
          </p:cNvSpPr>
          <p:nvPr userDrawn="1"/>
        </p:nvSpPr>
        <p:spPr bwMode="auto">
          <a:xfrm>
            <a:off x="4311595" y="6511144"/>
            <a:ext cx="193388" cy="164533"/>
          </a:xfrm>
          <a:custGeom>
            <a:avLst/>
            <a:gdLst>
              <a:gd name="T0" fmla="*/ 394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4 w 791"/>
              <a:gd name="T19" fmla="*/ 0 h 666"/>
              <a:gd name="T20" fmla="*/ 500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4" y="0"/>
                </a:lnTo>
                <a:lnTo>
                  <a:pt x="500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10" name="Freeform 29"/>
          <p:cNvSpPr>
            <a:spLocks/>
          </p:cNvSpPr>
          <p:nvPr userDrawn="1"/>
        </p:nvSpPr>
        <p:spPr bwMode="auto">
          <a:xfrm>
            <a:off x="4167110" y="6511144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4 w 644"/>
              <a:gd name="T7" fmla="*/ 0 h 666"/>
              <a:gd name="T8" fmla="*/ 403 w 644"/>
              <a:gd name="T9" fmla="*/ 0 h 666"/>
              <a:gd name="T10" fmla="*/ 323 w 644"/>
              <a:gd name="T11" fmla="*/ 0 h 666"/>
              <a:gd name="T12" fmla="*/ 242 w 644"/>
              <a:gd name="T13" fmla="*/ 0 h 666"/>
              <a:gd name="T14" fmla="*/ 161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9 w 644"/>
              <a:gd name="T23" fmla="*/ 192 h 666"/>
              <a:gd name="T24" fmla="*/ 189 w 644"/>
              <a:gd name="T25" fmla="*/ 666 h 666"/>
              <a:gd name="T26" fmla="*/ 456 w 644"/>
              <a:gd name="T27" fmla="*/ 666 h 666"/>
              <a:gd name="T28" fmla="*/ 456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4" y="0"/>
                </a:lnTo>
                <a:lnTo>
                  <a:pt x="403" y="0"/>
                </a:lnTo>
                <a:lnTo>
                  <a:pt x="323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4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11" name="Freeform 30"/>
          <p:cNvSpPr>
            <a:spLocks/>
          </p:cNvSpPr>
          <p:nvPr userDrawn="1"/>
        </p:nvSpPr>
        <p:spPr bwMode="auto">
          <a:xfrm>
            <a:off x="3989283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1" y="0"/>
                </a:lnTo>
                <a:lnTo>
                  <a:pt x="466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12" name="Freeform 31"/>
          <p:cNvSpPr>
            <a:spLocks/>
          </p:cNvSpPr>
          <p:nvPr userDrawn="1"/>
        </p:nvSpPr>
        <p:spPr bwMode="auto">
          <a:xfrm>
            <a:off x="3847019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3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13" name="Freeform 32"/>
          <p:cNvSpPr>
            <a:spLocks/>
          </p:cNvSpPr>
          <p:nvPr userDrawn="1"/>
        </p:nvSpPr>
        <p:spPr bwMode="auto">
          <a:xfrm>
            <a:off x="4951776" y="6511144"/>
            <a:ext cx="193388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14" name="Freeform 33"/>
          <p:cNvSpPr>
            <a:spLocks/>
          </p:cNvSpPr>
          <p:nvPr userDrawn="1"/>
        </p:nvSpPr>
        <p:spPr bwMode="auto">
          <a:xfrm>
            <a:off x="4809512" y="6511144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3 w 644"/>
              <a:gd name="T7" fmla="*/ 0 h 666"/>
              <a:gd name="T8" fmla="*/ 402 w 644"/>
              <a:gd name="T9" fmla="*/ 0 h 666"/>
              <a:gd name="T10" fmla="*/ 321 w 644"/>
              <a:gd name="T11" fmla="*/ 0 h 666"/>
              <a:gd name="T12" fmla="*/ 242 w 644"/>
              <a:gd name="T13" fmla="*/ 0 h 666"/>
              <a:gd name="T14" fmla="*/ 160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8 w 644"/>
              <a:gd name="T23" fmla="*/ 192 h 666"/>
              <a:gd name="T24" fmla="*/ 188 w 644"/>
              <a:gd name="T25" fmla="*/ 666 h 666"/>
              <a:gd name="T26" fmla="*/ 455 w 644"/>
              <a:gd name="T27" fmla="*/ 666 h 666"/>
              <a:gd name="T28" fmla="*/ 455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3" y="0"/>
                </a:lnTo>
                <a:lnTo>
                  <a:pt x="402" y="0"/>
                </a:lnTo>
                <a:lnTo>
                  <a:pt x="321" y="0"/>
                </a:lnTo>
                <a:lnTo>
                  <a:pt x="242" y="0"/>
                </a:lnTo>
                <a:lnTo>
                  <a:pt x="160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5" y="666"/>
                </a:lnTo>
                <a:lnTo>
                  <a:pt x="455" y="192"/>
                </a:lnTo>
                <a:lnTo>
                  <a:pt x="644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15" name="Freeform 34"/>
          <p:cNvSpPr>
            <a:spLocks/>
          </p:cNvSpPr>
          <p:nvPr userDrawn="1"/>
        </p:nvSpPr>
        <p:spPr bwMode="auto">
          <a:xfrm>
            <a:off x="4631686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0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0" y="0"/>
                </a:lnTo>
                <a:lnTo>
                  <a:pt x="466" y="0"/>
                </a:lnTo>
                <a:lnTo>
                  <a:pt x="500" y="0"/>
                </a:lnTo>
                <a:lnTo>
                  <a:pt x="536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16" name="Freeform 35"/>
          <p:cNvSpPr>
            <a:spLocks/>
          </p:cNvSpPr>
          <p:nvPr userDrawn="1"/>
        </p:nvSpPr>
        <p:spPr bwMode="auto">
          <a:xfrm>
            <a:off x="4489423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0 w 643"/>
              <a:gd name="T15" fmla="*/ 0 h 666"/>
              <a:gd name="T16" fmla="*/ 79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8 w 643"/>
              <a:gd name="T23" fmla="*/ 192 h 666"/>
              <a:gd name="T24" fmla="*/ 188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0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17" name="Freeform 36"/>
          <p:cNvSpPr>
            <a:spLocks/>
          </p:cNvSpPr>
          <p:nvPr userDrawn="1"/>
        </p:nvSpPr>
        <p:spPr bwMode="auto">
          <a:xfrm>
            <a:off x="5591957" y="6511144"/>
            <a:ext cx="195610" cy="164533"/>
          </a:xfrm>
          <a:custGeom>
            <a:avLst/>
            <a:gdLst>
              <a:gd name="T0" fmla="*/ 394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88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88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46" name="Freeform 345"/>
          <p:cNvSpPr>
            <a:spLocks/>
          </p:cNvSpPr>
          <p:nvPr userDrawn="1"/>
        </p:nvSpPr>
        <p:spPr bwMode="auto">
          <a:xfrm>
            <a:off x="5496591" y="6511144"/>
            <a:ext cx="113148" cy="164533"/>
          </a:xfrm>
          <a:custGeom>
            <a:avLst/>
            <a:gdLst>
              <a:gd name="connsiteX0" fmla="*/ 50451 w 84883"/>
              <a:gd name="connsiteY0" fmla="*/ 0 h 123400"/>
              <a:gd name="connsiteX1" fmla="*/ 54541 w 84883"/>
              <a:gd name="connsiteY1" fmla="*/ 0 h 123400"/>
              <a:gd name="connsiteX2" fmla="*/ 69805 w 84883"/>
              <a:gd name="connsiteY2" fmla="*/ 0 h 123400"/>
              <a:gd name="connsiteX3" fmla="*/ 84883 w 84883"/>
              <a:gd name="connsiteY3" fmla="*/ 0 h 123400"/>
              <a:gd name="connsiteX4" fmla="*/ 84883 w 84883"/>
              <a:gd name="connsiteY4" fmla="*/ 35575 h 123400"/>
              <a:gd name="connsiteX5" fmla="*/ 49701 w 84883"/>
              <a:gd name="connsiteY5" fmla="*/ 35575 h 123400"/>
              <a:gd name="connsiteX6" fmla="*/ 49701 w 84883"/>
              <a:gd name="connsiteY6" fmla="*/ 123400 h 123400"/>
              <a:gd name="connsiteX7" fmla="*/ 0 w 84883"/>
              <a:gd name="connsiteY7" fmla="*/ 123400 h 123400"/>
              <a:gd name="connsiteX8" fmla="*/ 0 w 84883"/>
              <a:gd name="connsiteY8" fmla="*/ 110260 h 123400"/>
              <a:gd name="connsiteX9" fmla="*/ 50451 w 84883"/>
              <a:gd name="connsiteY9" fmla="*/ 0 h 12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883" h="123400">
                <a:moveTo>
                  <a:pt x="50451" y="0"/>
                </a:moveTo>
                <a:lnTo>
                  <a:pt x="54541" y="0"/>
                </a:lnTo>
                <a:lnTo>
                  <a:pt x="69805" y="0"/>
                </a:lnTo>
                <a:lnTo>
                  <a:pt x="84883" y="0"/>
                </a:lnTo>
                <a:lnTo>
                  <a:pt x="84883" y="35575"/>
                </a:lnTo>
                <a:lnTo>
                  <a:pt x="49701" y="35575"/>
                </a:lnTo>
                <a:lnTo>
                  <a:pt x="49701" y="123400"/>
                </a:lnTo>
                <a:lnTo>
                  <a:pt x="0" y="123400"/>
                </a:lnTo>
                <a:lnTo>
                  <a:pt x="0" y="110260"/>
                </a:lnTo>
                <a:lnTo>
                  <a:pt x="50451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44" name="Freeform 343"/>
          <p:cNvSpPr>
            <a:spLocks/>
          </p:cNvSpPr>
          <p:nvPr userDrawn="1"/>
        </p:nvSpPr>
        <p:spPr bwMode="auto">
          <a:xfrm>
            <a:off x="5449694" y="6511144"/>
            <a:ext cx="114148" cy="147013"/>
          </a:xfrm>
          <a:custGeom>
            <a:avLst/>
            <a:gdLst>
              <a:gd name="connsiteX0" fmla="*/ 0 w 85633"/>
              <a:gd name="connsiteY0" fmla="*/ 0 h 110260"/>
              <a:gd name="connsiteX1" fmla="*/ 15078 w 85633"/>
              <a:gd name="connsiteY1" fmla="*/ 0 h 110260"/>
              <a:gd name="connsiteX2" fmla="*/ 29970 w 85633"/>
              <a:gd name="connsiteY2" fmla="*/ 0 h 110260"/>
              <a:gd name="connsiteX3" fmla="*/ 45048 w 85633"/>
              <a:gd name="connsiteY3" fmla="*/ 0 h 110260"/>
              <a:gd name="connsiteX4" fmla="*/ 59940 w 85633"/>
              <a:gd name="connsiteY4" fmla="*/ 0 h 110260"/>
              <a:gd name="connsiteX5" fmla="*/ 75017 w 85633"/>
              <a:gd name="connsiteY5" fmla="*/ 0 h 110260"/>
              <a:gd name="connsiteX6" fmla="*/ 85633 w 85633"/>
              <a:gd name="connsiteY6" fmla="*/ 0 h 110260"/>
              <a:gd name="connsiteX7" fmla="*/ 35182 w 85633"/>
              <a:gd name="connsiteY7" fmla="*/ 110260 h 110260"/>
              <a:gd name="connsiteX8" fmla="*/ 35182 w 85633"/>
              <a:gd name="connsiteY8" fmla="*/ 35575 h 110260"/>
              <a:gd name="connsiteX9" fmla="*/ 0 w 85633"/>
              <a:gd name="connsiteY9" fmla="*/ 35575 h 110260"/>
              <a:gd name="connsiteX10" fmla="*/ 0 w 85633"/>
              <a:gd name="connsiteY10" fmla="*/ 0 h 11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633" h="110260">
                <a:moveTo>
                  <a:pt x="0" y="0"/>
                </a:moveTo>
                <a:lnTo>
                  <a:pt x="15078" y="0"/>
                </a:lnTo>
                <a:lnTo>
                  <a:pt x="29970" y="0"/>
                </a:lnTo>
                <a:lnTo>
                  <a:pt x="45048" y="0"/>
                </a:lnTo>
                <a:lnTo>
                  <a:pt x="59940" y="0"/>
                </a:lnTo>
                <a:lnTo>
                  <a:pt x="75017" y="0"/>
                </a:lnTo>
                <a:lnTo>
                  <a:pt x="85633" y="0"/>
                </a:lnTo>
                <a:lnTo>
                  <a:pt x="35182" y="110260"/>
                </a:lnTo>
                <a:lnTo>
                  <a:pt x="35182" y="35575"/>
                </a:lnTo>
                <a:lnTo>
                  <a:pt x="0" y="35575"/>
                </a:lnTo>
                <a:lnTo>
                  <a:pt x="0" y="0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487" dirty="0"/>
          </a:p>
        </p:txBody>
      </p:sp>
      <p:sp>
        <p:nvSpPr>
          <p:cNvPr id="219" name="Freeform 38"/>
          <p:cNvSpPr>
            <a:spLocks/>
          </p:cNvSpPr>
          <p:nvPr userDrawn="1"/>
        </p:nvSpPr>
        <p:spPr bwMode="auto">
          <a:xfrm>
            <a:off x="5271866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5" y="0"/>
                </a:lnTo>
                <a:lnTo>
                  <a:pt x="361" y="0"/>
                </a:lnTo>
                <a:lnTo>
                  <a:pt x="396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20" name="Freeform 39"/>
          <p:cNvSpPr>
            <a:spLocks/>
          </p:cNvSpPr>
          <p:nvPr userDrawn="1"/>
        </p:nvSpPr>
        <p:spPr bwMode="auto">
          <a:xfrm>
            <a:off x="5129604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2 w 643"/>
              <a:gd name="T11" fmla="*/ 0 h 666"/>
              <a:gd name="T12" fmla="*/ 241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2" y="0"/>
                </a:lnTo>
                <a:lnTo>
                  <a:pt x="241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21" name="Freeform 40"/>
          <p:cNvSpPr>
            <a:spLocks/>
          </p:cNvSpPr>
          <p:nvPr userDrawn="1"/>
        </p:nvSpPr>
        <p:spPr bwMode="auto">
          <a:xfrm>
            <a:off x="5914271" y="6511144"/>
            <a:ext cx="193388" cy="164533"/>
          </a:xfrm>
          <a:custGeom>
            <a:avLst/>
            <a:gdLst>
              <a:gd name="T0" fmla="*/ 394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8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6" y="0"/>
                </a:lnTo>
                <a:lnTo>
                  <a:pt x="501" y="0"/>
                </a:lnTo>
                <a:lnTo>
                  <a:pt x="536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22" name="Freeform 41"/>
          <p:cNvSpPr>
            <a:spLocks/>
          </p:cNvSpPr>
          <p:nvPr userDrawn="1"/>
        </p:nvSpPr>
        <p:spPr bwMode="auto">
          <a:xfrm>
            <a:off x="5772007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79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23" name="Freeform 42"/>
          <p:cNvSpPr>
            <a:spLocks/>
          </p:cNvSpPr>
          <p:nvPr userDrawn="1"/>
        </p:nvSpPr>
        <p:spPr bwMode="auto">
          <a:xfrm>
            <a:off x="-18516" y="6693466"/>
            <a:ext cx="195610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5" y="0"/>
                </a:lnTo>
                <a:lnTo>
                  <a:pt x="361" y="0"/>
                </a:lnTo>
                <a:lnTo>
                  <a:pt x="396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24" name="Freeform 43"/>
          <p:cNvSpPr>
            <a:spLocks/>
          </p:cNvSpPr>
          <p:nvPr userDrawn="1"/>
        </p:nvSpPr>
        <p:spPr bwMode="auto">
          <a:xfrm>
            <a:off x="623889" y="6693466"/>
            <a:ext cx="193388" cy="164533"/>
          </a:xfrm>
          <a:custGeom>
            <a:avLst/>
            <a:gdLst>
              <a:gd name="T0" fmla="*/ 394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8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6" y="0"/>
                </a:lnTo>
                <a:lnTo>
                  <a:pt x="501" y="0"/>
                </a:lnTo>
                <a:lnTo>
                  <a:pt x="536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25" name="Freeform 44"/>
          <p:cNvSpPr>
            <a:spLocks/>
          </p:cNvSpPr>
          <p:nvPr userDrawn="1"/>
        </p:nvSpPr>
        <p:spPr bwMode="auto">
          <a:xfrm>
            <a:off x="481625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79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7 w 643"/>
              <a:gd name="T23" fmla="*/ 192 h 666"/>
              <a:gd name="T24" fmla="*/ 187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7" y="192"/>
                </a:lnTo>
                <a:lnTo>
                  <a:pt x="187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26" name="Freeform 45"/>
          <p:cNvSpPr>
            <a:spLocks/>
          </p:cNvSpPr>
          <p:nvPr userDrawn="1"/>
        </p:nvSpPr>
        <p:spPr bwMode="auto">
          <a:xfrm>
            <a:off x="301574" y="6693466"/>
            <a:ext cx="195610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3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1" y="0"/>
                </a:lnTo>
                <a:lnTo>
                  <a:pt x="396" y="0"/>
                </a:lnTo>
                <a:lnTo>
                  <a:pt x="431" y="0"/>
                </a:lnTo>
                <a:lnTo>
                  <a:pt x="467" y="0"/>
                </a:lnTo>
                <a:lnTo>
                  <a:pt x="503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27" name="Freeform 46"/>
          <p:cNvSpPr>
            <a:spLocks/>
          </p:cNvSpPr>
          <p:nvPr userDrawn="1"/>
        </p:nvSpPr>
        <p:spPr bwMode="auto">
          <a:xfrm>
            <a:off x="159312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4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2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1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4" y="0"/>
                </a:lnTo>
                <a:lnTo>
                  <a:pt x="482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28" name="Freeform 47"/>
          <p:cNvSpPr>
            <a:spLocks/>
          </p:cNvSpPr>
          <p:nvPr userDrawn="1"/>
        </p:nvSpPr>
        <p:spPr bwMode="auto">
          <a:xfrm>
            <a:off x="1264069" y="6693466"/>
            <a:ext cx="193388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5 w 791"/>
              <a:gd name="T7" fmla="*/ 0 h 666"/>
              <a:gd name="T8" fmla="*/ 291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5" y="0"/>
                </a:lnTo>
                <a:lnTo>
                  <a:pt x="291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29" name="Freeform 48"/>
          <p:cNvSpPr>
            <a:spLocks/>
          </p:cNvSpPr>
          <p:nvPr userDrawn="1"/>
        </p:nvSpPr>
        <p:spPr bwMode="auto">
          <a:xfrm>
            <a:off x="1121806" y="6693466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4 w 644"/>
              <a:gd name="T7" fmla="*/ 0 h 666"/>
              <a:gd name="T8" fmla="*/ 402 w 644"/>
              <a:gd name="T9" fmla="*/ 0 h 666"/>
              <a:gd name="T10" fmla="*/ 323 w 644"/>
              <a:gd name="T11" fmla="*/ 0 h 666"/>
              <a:gd name="T12" fmla="*/ 242 w 644"/>
              <a:gd name="T13" fmla="*/ 0 h 666"/>
              <a:gd name="T14" fmla="*/ 162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9 w 644"/>
              <a:gd name="T23" fmla="*/ 192 h 666"/>
              <a:gd name="T24" fmla="*/ 189 w 644"/>
              <a:gd name="T25" fmla="*/ 666 h 666"/>
              <a:gd name="T26" fmla="*/ 455 w 644"/>
              <a:gd name="T27" fmla="*/ 666 h 666"/>
              <a:gd name="T28" fmla="*/ 455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4" y="0"/>
                </a:lnTo>
                <a:lnTo>
                  <a:pt x="402" y="0"/>
                </a:lnTo>
                <a:lnTo>
                  <a:pt x="323" y="0"/>
                </a:lnTo>
                <a:lnTo>
                  <a:pt x="242" y="0"/>
                </a:lnTo>
                <a:lnTo>
                  <a:pt x="162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5" y="666"/>
                </a:lnTo>
                <a:lnTo>
                  <a:pt x="455" y="192"/>
                </a:lnTo>
                <a:lnTo>
                  <a:pt x="644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30" name="Freeform 49"/>
          <p:cNvSpPr>
            <a:spLocks/>
          </p:cNvSpPr>
          <p:nvPr userDrawn="1"/>
        </p:nvSpPr>
        <p:spPr bwMode="auto">
          <a:xfrm>
            <a:off x="943979" y="6693466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0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0" y="0"/>
                </a:lnTo>
                <a:lnTo>
                  <a:pt x="466" y="0"/>
                </a:lnTo>
                <a:lnTo>
                  <a:pt x="501" y="0"/>
                </a:lnTo>
                <a:lnTo>
                  <a:pt x="536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31" name="Freeform 50"/>
          <p:cNvSpPr>
            <a:spLocks/>
          </p:cNvSpPr>
          <p:nvPr userDrawn="1"/>
        </p:nvSpPr>
        <p:spPr bwMode="auto">
          <a:xfrm>
            <a:off x="801715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2 w 643"/>
              <a:gd name="T9" fmla="*/ 0 h 666"/>
              <a:gd name="T10" fmla="*/ 321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1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2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32" name="Freeform 51"/>
          <p:cNvSpPr>
            <a:spLocks/>
          </p:cNvSpPr>
          <p:nvPr userDrawn="1"/>
        </p:nvSpPr>
        <p:spPr bwMode="auto">
          <a:xfrm>
            <a:off x="1906472" y="6693466"/>
            <a:ext cx="193388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5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33" name="Freeform 52"/>
          <p:cNvSpPr>
            <a:spLocks/>
          </p:cNvSpPr>
          <p:nvPr userDrawn="1"/>
        </p:nvSpPr>
        <p:spPr bwMode="auto">
          <a:xfrm>
            <a:off x="1764208" y="6693466"/>
            <a:ext cx="157823" cy="164533"/>
          </a:xfrm>
          <a:custGeom>
            <a:avLst/>
            <a:gdLst>
              <a:gd name="T0" fmla="*/ 645 w 645"/>
              <a:gd name="T1" fmla="*/ 192 h 666"/>
              <a:gd name="T2" fmla="*/ 645 w 645"/>
              <a:gd name="T3" fmla="*/ 0 h 666"/>
              <a:gd name="T4" fmla="*/ 564 w 645"/>
              <a:gd name="T5" fmla="*/ 0 h 666"/>
              <a:gd name="T6" fmla="*/ 484 w 645"/>
              <a:gd name="T7" fmla="*/ 0 h 666"/>
              <a:gd name="T8" fmla="*/ 403 w 645"/>
              <a:gd name="T9" fmla="*/ 0 h 666"/>
              <a:gd name="T10" fmla="*/ 323 w 645"/>
              <a:gd name="T11" fmla="*/ 0 h 666"/>
              <a:gd name="T12" fmla="*/ 242 w 645"/>
              <a:gd name="T13" fmla="*/ 0 h 666"/>
              <a:gd name="T14" fmla="*/ 161 w 645"/>
              <a:gd name="T15" fmla="*/ 0 h 666"/>
              <a:gd name="T16" fmla="*/ 82 w 645"/>
              <a:gd name="T17" fmla="*/ 0 h 666"/>
              <a:gd name="T18" fmla="*/ 0 w 645"/>
              <a:gd name="T19" fmla="*/ 0 h 666"/>
              <a:gd name="T20" fmla="*/ 0 w 645"/>
              <a:gd name="T21" fmla="*/ 192 h 666"/>
              <a:gd name="T22" fmla="*/ 189 w 645"/>
              <a:gd name="T23" fmla="*/ 192 h 666"/>
              <a:gd name="T24" fmla="*/ 189 w 645"/>
              <a:gd name="T25" fmla="*/ 666 h 666"/>
              <a:gd name="T26" fmla="*/ 456 w 645"/>
              <a:gd name="T27" fmla="*/ 666 h 666"/>
              <a:gd name="T28" fmla="*/ 456 w 645"/>
              <a:gd name="T29" fmla="*/ 192 h 666"/>
              <a:gd name="T30" fmla="*/ 645 w 645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5" h="666">
                <a:moveTo>
                  <a:pt x="645" y="192"/>
                </a:moveTo>
                <a:lnTo>
                  <a:pt x="645" y="0"/>
                </a:lnTo>
                <a:lnTo>
                  <a:pt x="564" y="0"/>
                </a:lnTo>
                <a:lnTo>
                  <a:pt x="484" y="0"/>
                </a:lnTo>
                <a:lnTo>
                  <a:pt x="403" y="0"/>
                </a:lnTo>
                <a:lnTo>
                  <a:pt x="323" y="0"/>
                </a:lnTo>
                <a:lnTo>
                  <a:pt x="242" y="0"/>
                </a:lnTo>
                <a:lnTo>
                  <a:pt x="161" y="0"/>
                </a:lnTo>
                <a:lnTo>
                  <a:pt x="82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5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34" name="Freeform 53"/>
          <p:cNvSpPr>
            <a:spLocks/>
          </p:cNvSpPr>
          <p:nvPr userDrawn="1"/>
        </p:nvSpPr>
        <p:spPr bwMode="auto">
          <a:xfrm>
            <a:off x="1584160" y="6693466"/>
            <a:ext cx="195610" cy="164533"/>
          </a:xfrm>
          <a:custGeom>
            <a:avLst/>
            <a:gdLst>
              <a:gd name="T0" fmla="*/ 397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1 w 791"/>
              <a:gd name="T9" fmla="*/ 0 h 666"/>
              <a:gd name="T10" fmla="*/ 326 w 791"/>
              <a:gd name="T11" fmla="*/ 0 h 666"/>
              <a:gd name="T12" fmla="*/ 361 w 791"/>
              <a:gd name="T13" fmla="*/ 0 h 666"/>
              <a:gd name="T14" fmla="*/ 397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7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7" y="268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1" y="0"/>
                </a:lnTo>
                <a:lnTo>
                  <a:pt x="326" y="0"/>
                </a:lnTo>
                <a:lnTo>
                  <a:pt x="361" y="0"/>
                </a:lnTo>
                <a:lnTo>
                  <a:pt x="397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7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35" name="Freeform 54"/>
          <p:cNvSpPr>
            <a:spLocks/>
          </p:cNvSpPr>
          <p:nvPr userDrawn="1"/>
        </p:nvSpPr>
        <p:spPr bwMode="auto">
          <a:xfrm>
            <a:off x="1441896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4 w 643"/>
              <a:gd name="T5" fmla="*/ 0 h 666"/>
              <a:gd name="T6" fmla="*/ 483 w 643"/>
              <a:gd name="T7" fmla="*/ 0 h 666"/>
              <a:gd name="T8" fmla="*/ 403 w 643"/>
              <a:gd name="T9" fmla="*/ 0 h 666"/>
              <a:gd name="T10" fmla="*/ 322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4" y="0"/>
                </a:lnTo>
                <a:lnTo>
                  <a:pt x="483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36" name="Freeform 55"/>
          <p:cNvSpPr>
            <a:spLocks/>
          </p:cNvSpPr>
          <p:nvPr userDrawn="1"/>
        </p:nvSpPr>
        <p:spPr bwMode="auto">
          <a:xfrm>
            <a:off x="2546653" y="6693466"/>
            <a:ext cx="195610" cy="164533"/>
          </a:xfrm>
          <a:custGeom>
            <a:avLst/>
            <a:gdLst>
              <a:gd name="T0" fmla="*/ 395 w 792"/>
              <a:gd name="T1" fmla="*/ 268 h 666"/>
              <a:gd name="T2" fmla="*/ 260 w 792"/>
              <a:gd name="T3" fmla="*/ 666 h 666"/>
              <a:gd name="T4" fmla="*/ 0 w 792"/>
              <a:gd name="T5" fmla="*/ 666 h 666"/>
              <a:gd name="T6" fmla="*/ 255 w 792"/>
              <a:gd name="T7" fmla="*/ 0 h 666"/>
              <a:gd name="T8" fmla="*/ 291 w 792"/>
              <a:gd name="T9" fmla="*/ 0 h 666"/>
              <a:gd name="T10" fmla="*/ 325 w 792"/>
              <a:gd name="T11" fmla="*/ 0 h 666"/>
              <a:gd name="T12" fmla="*/ 361 w 792"/>
              <a:gd name="T13" fmla="*/ 0 h 666"/>
              <a:gd name="T14" fmla="*/ 395 w 792"/>
              <a:gd name="T15" fmla="*/ 0 h 666"/>
              <a:gd name="T16" fmla="*/ 431 w 792"/>
              <a:gd name="T17" fmla="*/ 0 h 666"/>
              <a:gd name="T18" fmla="*/ 465 w 792"/>
              <a:gd name="T19" fmla="*/ 0 h 666"/>
              <a:gd name="T20" fmla="*/ 501 w 792"/>
              <a:gd name="T21" fmla="*/ 0 h 666"/>
              <a:gd name="T22" fmla="*/ 536 w 792"/>
              <a:gd name="T23" fmla="*/ 0 h 666"/>
              <a:gd name="T24" fmla="*/ 792 w 792"/>
              <a:gd name="T25" fmla="*/ 666 h 666"/>
              <a:gd name="T26" fmla="*/ 531 w 792"/>
              <a:gd name="T27" fmla="*/ 666 h 666"/>
              <a:gd name="T28" fmla="*/ 395 w 792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2" h="666">
                <a:moveTo>
                  <a:pt x="395" y="268"/>
                </a:moveTo>
                <a:lnTo>
                  <a:pt x="260" y="666"/>
                </a:lnTo>
                <a:lnTo>
                  <a:pt x="0" y="666"/>
                </a:lnTo>
                <a:lnTo>
                  <a:pt x="255" y="0"/>
                </a:lnTo>
                <a:lnTo>
                  <a:pt x="291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6" y="0"/>
                </a:lnTo>
                <a:lnTo>
                  <a:pt x="792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37" name="Freeform 56"/>
          <p:cNvSpPr>
            <a:spLocks/>
          </p:cNvSpPr>
          <p:nvPr userDrawn="1"/>
        </p:nvSpPr>
        <p:spPr bwMode="auto">
          <a:xfrm>
            <a:off x="2404390" y="6693466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4 w 644"/>
              <a:gd name="T7" fmla="*/ 0 h 666"/>
              <a:gd name="T8" fmla="*/ 403 w 644"/>
              <a:gd name="T9" fmla="*/ 0 h 666"/>
              <a:gd name="T10" fmla="*/ 321 w 644"/>
              <a:gd name="T11" fmla="*/ 0 h 666"/>
              <a:gd name="T12" fmla="*/ 242 w 644"/>
              <a:gd name="T13" fmla="*/ 0 h 666"/>
              <a:gd name="T14" fmla="*/ 161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9 w 644"/>
              <a:gd name="T23" fmla="*/ 192 h 666"/>
              <a:gd name="T24" fmla="*/ 189 w 644"/>
              <a:gd name="T25" fmla="*/ 666 h 666"/>
              <a:gd name="T26" fmla="*/ 456 w 644"/>
              <a:gd name="T27" fmla="*/ 666 h 666"/>
              <a:gd name="T28" fmla="*/ 456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4" y="0"/>
                </a:lnTo>
                <a:lnTo>
                  <a:pt x="403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4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38" name="Freeform 57"/>
          <p:cNvSpPr>
            <a:spLocks/>
          </p:cNvSpPr>
          <p:nvPr userDrawn="1"/>
        </p:nvSpPr>
        <p:spPr bwMode="auto">
          <a:xfrm>
            <a:off x="2226562" y="6693466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1" y="0"/>
                </a:lnTo>
                <a:lnTo>
                  <a:pt x="466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39" name="Freeform 58"/>
          <p:cNvSpPr>
            <a:spLocks/>
          </p:cNvSpPr>
          <p:nvPr userDrawn="1"/>
        </p:nvSpPr>
        <p:spPr bwMode="auto">
          <a:xfrm>
            <a:off x="2084300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3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40" name="Freeform 59"/>
          <p:cNvSpPr>
            <a:spLocks/>
          </p:cNvSpPr>
          <p:nvPr userDrawn="1"/>
        </p:nvSpPr>
        <p:spPr bwMode="auto">
          <a:xfrm>
            <a:off x="3189057" y="6693466"/>
            <a:ext cx="193388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89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89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41" name="Freeform 60"/>
          <p:cNvSpPr>
            <a:spLocks/>
          </p:cNvSpPr>
          <p:nvPr userDrawn="1"/>
        </p:nvSpPr>
        <p:spPr bwMode="auto">
          <a:xfrm>
            <a:off x="3046794" y="6693466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2 w 644"/>
              <a:gd name="T7" fmla="*/ 0 h 666"/>
              <a:gd name="T8" fmla="*/ 402 w 644"/>
              <a:gd name="T9" fmla="*/ 0 h 666"/>
              <a:gd name="T10" fmla="*/ 321 w 644"/>
              <a:gd name="T11" fmla="*/ 0 h 666"/>
              <a:gd name="T12" fmla="*/ 242 w 644"/>
              <a:gd name="T13" fmla="*/ 0 h 666"/>
              <a:gd name="T14" fmla="*/ 160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8 w 644"/>
              <a:gd name="T23" fmla="*/ 192 h 666"/>
              <a:gd name="T24" fmla="*/ 188 w 644"/>
              <a:gd name="T25" fmla="*/ 666 h 666"/>
              <a:gd name="T26" fmla="*/ 455 w 644"/>
              <a:gd name="T27" fmla="*/ 666 h 666"/>
              <a:gd name="T28" fmla="*/ 455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2" y="0"/>
                </a:lnTo>
                <a:lnTo>
                  <a:pt x="402" y="0"/>
                </a:lnTo>
                <a:lnTo>
                  <a:pt x="321" y="0"/>
                </a:lnTo>
                <a:lnTo>
                  <a:pt x="242" y="0"/>
                </a:lnTo>
                <a:lnTo>
                  <a:pt x="160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5" y="666"/>
                </a:lnTo>
                <a:lnTo>
                  <a:pt x="455" y="192"/>
                </a:lnTo>
                <a:lnTo>
                  <a:pt x="644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42" name="Freeform 61"/>
          <p:cNvSpPr>
            <a:spLocks/>
          </p:cNvSpPr>
          <p:nvPr userDrawn="1"/>
        </p:nvSpPr>
        <p:spPr bwMode="auto">
          <a:xfrm>
            <a:off x="2866743" y="6693466"/>
            <a:ext cx="195610" cy="164533"/>
          </a:xfrm>
          <a:custGeom>
            <a:avLst/>
            <a:gdLst>
              <a:gd name="T0" fmla="*/ 396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0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0" y="0"/>
                </a:lnTo>
                <a:lnTo>
                  <a:pt x="466" y="0"/>
                </a:lnTo>
                <a:lnTo>
                  <a:pt x="500" y="0"/>
                </a:lnTo>
                <a:lnTo>
                  <a:pt x="536" y="0"/>
                </a:lnTo>
                <a:lnTo>
                  <a:pt x="791" y="666"/>
                </a:lnTo>
                <a:lnTo>
                  <a:pt x="530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43" name="Freeform 62"/>
          <p:cNvSpPr>
            <a:spLocks/>
          </p:cNvSpPr>
          <p:nvPr userDrawn="1"/>
        </p:nvSpPr>
        <p:spPr bwMode="auto">
          <a:xfrm>
            <a:off x="2724480" y="6693466"/>
            <a:ext cx="157823" cy="164533"/>
          </a:xfrm>
          <a:custGeom>
            <a:avLst/>
            <a:gdLst>
              <a:gd name="T0" fmla="*/ 642 w 642"/>
              <a:gd name="T1" fmla="*/ 192 h 666"/>
              <a:gd name="T2" fmla="*/ 642 w 642"/>
              <a:gd name="T3" fmla="*/ 0 h 666"/>
              <a:gd name="T4" fmla="*/ 563 w 642"/>
              <a:gd name="T5" fmla="*/ 0 h 666"/>
              <a:gd name="T6" fmla="*/ 482 w 642"/>
              <a:gd name="T7" fmla="*/ 0 h 666"/>
              <a:gd name="T8" fmla="*/ 401 w 642"/>
              <a:gd name="T9" fmla="*/ 0 h 666"/>
              <a:gd name="T10" fmla="*/ 321 w 642"/>
              <a:gd name="T11" fmla="*/ 0 h 666"/>
              <a:gd name="T12" fmla="*/ 240 w 642"/>
              <a:gd name="T13" fmla="*/ 0 h 666"/>
              <a:gd name="T14" fmla="*/ 160 w 642"/>
              <a:gd name="T15" fmla="*/ 0 h 666"/>
              <a:gd name="T16" fmla="*/ 79 w 642"/>
              <a:gd name="T17" fmla="*/ 0 h 666"/>
              <a:gd name="T18" fmla="*/ 0 w 642"/>
              <a:gd name="T19" fmla="*/ 0 h 666"/>
              <a:gd name="T20" fmla="*/ 0 w 642"/>
              <a:gd name="T21" fmla="*/ 192 h 666"/>
              <a:gd name="T22" fmla="*/ 188 w 642"/>
              <a:gd name="T23" fmla="*/ 192 h 666"/>
              <a:gd name="T24" fmla="*/ 188 w 642"/>
              <a:gd name="T25" fmla="*/ 666 h 666"/>
              <a:gd name="T26" fmla="*/ 454 w 642"/>
              <a:gd name="T27" fmla="*/ 666 h 666"/>
              <a:gd name="T28" fmla="*/ 454 w 642"/>
              <a:gd name="T29" fmla="*/ 192 h 666"/>
              <a:gd name="T30" fmla="*/ 642 w 642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2" h="666">
                <a:moveTo>
                  <a:pt x="642" y="192"/>
                </a:moveTo>
                <a:lnTo>
                  <a:pt x="642" y="0"/>
                </a:lnTo>
                <a:lnTo>
                  <a:pt x="563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0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4" y="666"/>
                </a:lnTo>
                <a:lnTo>
                  <a:pt x="454" y="192"/>
                </a:lnTo>
                <a:lnTo>
                  <a:pt x="642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44" name="Freeform 63"/>
          <p:cNvSpPr>
            <a:spLocks/>
          </p:cNvSpPr>
          <p:nvPr userDrawn="1"/>
        </p:nvSpPr>
        <p:spPr bwMode="auto">
          <a:xfrm>
            <a:off x="3829238" y="6693466"/>
            <a:ext cx="193388" cy="164533"/>
          </a:xfrm>
          <a:custGeom>
            <a:avLst/>
            <a:gdLst>
              <a:gd name="T0" fmla="*/ 394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88 w 791"/>
              <a:gd name="T9" fmla="*/ 0 h 666"/>
              <a:gd name="T10" fmla="*/ 324 w 791"/>
              <a:gd name="T11" fmla="*/ 0 h 666"/>
              <a:gd name="T12" fmla="*/ 359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88" y="0"/>
                </a:lnTo>
                <a:lnTo>
                  <a:pt x="324" y="0"/>
                </a:lnTo>
                <a:lnTo>
                  <a:pt x="359" y="0"/>
                </a:lnTo>
                <a:lnTo>
                  <a:pt x="394" y="0"/>
                </a:lnTo>
                <a:lnTo>
                  <a:pt x="430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45" name="Freeform 64"/>
          <p:cNvSpPr>
            <a:spLocks/>
          </p:cNvSpPr>
          <p:nvPr userDrawn="1"/>
        </p:nvSpPr>
        <p:spPr bwMode="auto">
          <a:xfrm>
            <a:off x="3686974" y="6693466"/>
            <a:ext cx="157823" cy="164533"/>
          </a:xfrm>
          <a:custGeom>
            <a:avLst/>
            <a:gdLst>
              <a:gd name="T0" fmla="*/ 645 w 645"/>
              <a:gd name="T1" fmla="*/ 192 h 666"/>
              <a:gd name="T2" fmla="*/ 645 w 645"/>
              <a:gd name="T3" fmla="*/ 0 h 666"/>
              <a:gd name="T4" fmla="*/ 564 w 645"/>
              <a:gd name="T5" fmla="*/ 0 h 666"/>
              <a:gd name="T6" fmla="*/ 482 w 645"/>
              <a:gd name="T7" fmla="*/ 0 h 666"/>
              <a:gd name="T8" fmla="*/ 403 w 645"/>
              <a:gd name="T9" fmla="*/ 0 h 666"/>
              <a:gd name="T10" fmla="*/ 322 w 645"/>
              <a:gd name="T11" fmla="*/ 0 h 666"/>
              <a:gd name="T12" fmla="*/ 242 w 645"/>
              <a:gd name="T13" fmla="*/ 0 h 666"/>
              <a:gd name="T14" fmla="*/ 161 w 645"/>
              <a:gd name="T15" fmla="*/ 0 h 666"/>
              <a:gd name="T16" fmla="*/ 81 w 645"/>
              <a:gd name="T17" fmla="*/ 0 h 666"/>
              <a:gd name="T18" fmla="*/ 0 w 645"/>
              <a:gd name="T19" fmla="*/ 0 h 666"/>
              <a:gd name="T20" fmla="*/ 0 w 645"/>
              <a:gd name="T21" fmla="*/ 192 h 666"/>
              <a:gd name="T22" fmla="*/ 189 w 645"/>
              <a:gd name="T23" fmla="*/ 192 h 666"/>
              <a:gd name="T24" fmla="*/ 189 w 645"/>
              <a:gd name="T25" fmla="*/ 666 h 666"/>
              <a:gd name="T26" fmla="*/ 456 w 645"/>
              <a:gd name="T27" fmla="*/ 666 h 666"/>
              <a:gd name="T28" fmla="*/ 456 w 645"/>
              <a:gd name="T29" fmla="*/ 192 h 666"/>
              <a:gd name="T30" fmla="*/ 645 w 645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5" h="666">
                <a:moveTo>
                  <a:pt x="645" y="192"/>
                </a:moveTo>
                <a:lnTo>
                  <a:pt x="645" y="0"/>
                </a:lnTo>
                <a:lnTo>
                  <a:pt x="564" y="0"/>
                </a:lnTo>
                <a:lnTo>
                  <a:pt x="482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5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46" name="Freeform 65"/>
          <p:cNvSpPr>
            <a:spLocks/>
          </p:cNvSpPr>
          <p:nvPr userDrawn="1"/>
        </p:nvSpPr>
        <p:spPr bwMode="auto">
          <a:xfrm>
            <a:off x="3509148" y="6693466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5" y="0"/>
                </a:lnTo>
                <a:lnTo>
                  <a:pt x="361" y="0"/>
                </a:lnTo>
                <a:lnTo>
                  <a:pt x="396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47" name="Freeform 66"/>
          <p:cNvSpPr>
            <a:spLocks/>
          </p:cNvSpPr>
          <p:nvPr userDrawn="1"/>
        </p:nvSpPr>
        <p:spPr bwMode="auto">
          <a:xfrm>
            <a:off x="3366884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2 w 643"/>
              <a:gd name="T11" fmla="*/ 0 h 666"/>
              <a:gd name="T12" fmla="*/ 241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2" y="0"/>
                </a:lnTo>
                <a:lnTo>
                  <a:pt x="241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48" name="Freeform 67"/>
          <p:cNvSpPr>
            <a:spLocks/>
          </p:cNvSpPr>
          <p:nvPr userDrawn="1"/>
        </p:nvSpPr>
        <p:spPr bwMode="auto">
          <a:xfrm>
            <a:off x="4469417" y="6693466"/>
            <a:ext cx="195610" cy="164533"/>
          </a:xfrm>
          <a:custGeom>
            <a:avLst/>
            <a:gdLst>
              <a:gd name="T0" fmla="*/ 396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2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0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0" y="0"/>
                </a:lnTo>
                <a:lnTo>
                  <a:pt x="466" y="0"/>
                </a:lnTo>
                <a:lnTo>
                  <a:pt x="502" y="0"/>
                </a:lnTo>
                <a:lnTo>
                  <a:pt x="536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49" name="Freeform 68"/>
          <p:cNvSpPr>
            <a:spLocks/>
          </p:cNvSpPr>
          <p:nvPr userDrawn="1"/>
        </p:nvSpPr>
        <p:spPr bwMode="auto">
          <a:xfrm>
            <a:off x="4329378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2 w 643"/>
              <a:gd name="T9" fmla="*/ 0 h 666"/>
              <a:gd name="T10" fmla="*/ 321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1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5 w 643"/>
              <a:gd name="T27" fmla="*/ 666 h 666"/>
              <a:gd name="T28" fmla="*/ 455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2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5" y="666"/>
                </a:lnTo>
                <a:lnTo>
                  <a:pt x="455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50" name="Freeform 69"/>
          <p:cNvSpPr>
            <a:spLocks/>
          </p:cNvSpPr>
          <p:nvPr userDrawn="1"/>
        </p:nvSpPr>
        <p:spPr bwMode="auto">
          <a:xfrm>
            <a:off x="4149327" y="6693466"/>
            <a:ext cx="195610" cy="164533"/>
          </a:xfrm>
          <a:custGeom>
            <a:avLst/>
            <a:gdLst>
              <a:gd name="T0" fmla="*/ 394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8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6" y="0"/>
                </a:lnTo>
                <a:lnTo>
                  <a:pt x="501" y="0"/>
                </a:lnTo>
                <a:lnTo>
                  <a:pt x="536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51" name="Freeform 70"/>
          <p:cNvSpPr>
            <a:spLocks/>
          </p:cNvSpPr>
          <p:nvPr userDrawn="1"/>
        </p:nvSpPr>
        <p:spPr bwMode="auto">
          <a:xfrm>
            <a:off x="4007065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79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7 w 643"/>
              <a:gd name="T23" fmla="*/ 192 h 666"/>
              <a:gd name="T24" fmla="*/ 187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7" y="192"/>
                </a:lnTo>
                <a:lnTo>
                  <a:pt x="187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52" name="Freeform 71"/>
          <p:cNvSpPr>
            <a:spLocks/>
          </p:cNvSpPr>
          <p:nvPr userDrawn="1"/>
        </p:nvSpPr>
        <p:spPr bwMode="auto">
          <a:xfrm>
            <a:off x="5111821" y="6693466"/>
            <a:ext cx="193388" cy="164533"/>
          </a:xfrm>
          <a:custGeom>
            <a:avLst/>
            <a:gdLst>
              <a:gd name="T0" fmla="*/ 397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1 w 791"/>
              <a:gd name="T9" fmla="*/ 0 h 666"/>
              <a:gd name="T10" fmla="*/ 326 w 791"/>
              <a:gd name="T11" fmla="*/ 0 h 666"/>
              <a:gd name="T12" fmla="*/ 361 w 791"/>
              <a:gd name="T13" fmla="*/ 0 h 666"/>
              <a:gd name="T14" fmla="*/ 397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3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7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7" y="268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1" y="0"/>
                </a:lnTo>
                <a:lnTo>
                  <a:pt x="326" y="0"/>
                </a:lnTo>
                <a:lnTo>
                  <a:pt x="361" y="0"/>
                </a:lnTo>
                <a:lnTo>
                  <a:pt x="397" y="0"/>
                </a:lnTo>
                <a:lnTo>
                  <a:pt x="431" y="0"/>
                </a:lnTo>
                <a:lnTo>
                  <a:pt x="467" y="0"/>
                </a:lnTo>
                <a:lnTo>
                  <a:pt x="503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7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53" name="Freeform 72"/>
          <p:cNvSpPr>
            <a:spLocks/>
          </p:cNvSpPr>
          <p:nvPr userDrawn="1"/>
        </p:nvSpPr>
        <p:spPr bwMode="auto">
          <a:xfrm>
            <a:off x="4969557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4 w 643"/>
              <a:gd name="T5" fmla="*/ 0 h 666"/>
              <a:gd name="T6" fmla="*/ 483 w 643"/>
              <a:gd name="T7" fmla="*/ 0 h 666"/>
              <a:gd name="T8" fmla="*/ 403 w 643"/>
              <a:gd name="T9" fmla="*/ 0 h 666"/>
              <a:gd name="T10" fmla="*/ 322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2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4" y="0"/>
                </a:lnTo>
                <a:lnTo>
                  <a:pt x="483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2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54" name="Freeform 73"/>
          <p:cNvSpPr>
            <a:spLocks/>
          </p:cNvSpPr>
          <p:nvPr userDrawn="1"/>
        </p:nvSpPr>
        <p:spPr bwMode="auto">
          <a:xfrm>
            <a:off x="4791731" y="6693466"/>
            <a:ext cx="193388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5 w 791"/>
              <a:gd name="T7" fmla="*/ 0 h 666"/>
              <a:gd name="T8" fmla="*/ 291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5" y="0"/>
                </a:lnTo>
                <a:lnTo>
                  <a:pt x="291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55" name="Freeform 74"/>
          <p:cNvSpPr>
            <a:spLocks/>
          </p:cNvSpPr>
          <p:nvPr userDrawn="1"/>
        </p:nvSpPr>
        <p:spPr bwMode="auto">
          <a:xfrm>
            <a:off x="4649467" y="6693466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4 w 644"/>
              <a:gd name="T7" fmla="*/ 0 h 666"/>
              <a:gd name="T8" fmla="*/ 402 w 644"/>
              <a:gd name="T9" fmla="*/ 0 h 666"/>
              <a:gd name="T10" fmla="*/ 323 w 644"/>
              <a:gd name="T11" fmla="*/ 0 h 666"/>
              <a:gd name="T12" fmla="*/ 242 w 644"/>
              <a:gd name="T13" fmla="*/ 0 h 666"/>
              <a:gd name="T14" fmla="*/ 162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9 w 644"/>
              <a:gd name="T23" fmla="*/ 192 h 666"/>
              <a:gd name="T24" fmla="*/ 189 w 644"/>
              <a:gd name="T25" fmla="*/ 666 h 666"/>
              <a:gd name="T26" fmla="*/ 455 w 644"/>
              <a:gd name="T27" fmla="*/ 666 h 666"/>
              <a:gd name="T28" fmla="*/ 455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4" y="0"/>
                </a:lnTo>
                <a:lnTo>
                  <a:pt x="402" y="0"/>
                </a:lnTo>
                <a:lnTo>
                  <a:pt x="323" y="0"/>
                </a:lnTo>
                <a:lnTo>
                  <a:pt x="242" y="0"/>
                </a:lnTo>
                <a:lnTo>
                  <a:pt x="162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5" y="666"/>
                </a:lnTo>
                <a:lnTo>
                  <a:pt x="455" y="192"/>
                </a:lnTo>
                <a:lnTo>
                  <a:pt x="644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56" name="Freeform 75"/>
          <p:cNvSpPr>
            <a:spLocks/>
          </p:cNvSpPr>
          <p:nvPr userDrawn="1"/>
        </p:nvSpPr>
        <p:spPr bwMode="auto">
          <a:xfrm>
            <a:off x="5752002" y="6693466"/>
            <a:ext cx="195610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1" y="0"/>
                </a:lnTo>
                <a:lnTo>
                  <a:pt x="466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57" name="Freeform 76"/>
          <p:cNvSpPr>
            <a:spLocks/>
          </p:cNvSpPr>
          <p:nvPr userDrawn="1"/>
        </p:nvSpPr>
        <p:spPr bwMode="auto">
          <a:xfrm>
            <a:off x="5611962" y="6693466"/>
            <a:ext cx="155599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1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3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58" name="Freeform 77"/>
          <p:cNvSpPr>
            <a:spLocks/>
          </p:cNvSpPr>
          <p:nvPr userDrawn="1"/>
        </p:nvSpPr>
        <p:spPr bwMode="auto">
          <a:xfrm>
            <a:off x="5431911" y="6693466"/>
            <a:ext cx="195610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5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59" name="Freeform 78"/>
          <p:cNvSpPr>
            <a:spLocks/>
          </p:cNvSpPr>
          <p:nvPr userDrawn="1"/>
        </p:nvSpPr>
        <p:spPr bwMode="auto">
          <a:xfrm>
            <a:off x="5289649" y="6693466"/>
            <a:ext cx="157823" cy="164533"/>
          </a:xfrm>
          <a:custGeom>
            <a:avLst/>
            <a:gdLst>
              <a:gd name="T0" fmla="*/ 645 w 645"/>
              <a:gd name="T1" fmla="*/ 192 h 666"/>
              <a:gd name="T2" fmla="*/ 645 w 645"/>
              <a:gd name="T3" fmla="*/ 0 h 666"/>
              <a:gd name="T4" fmla="*/ 564 w 645"/>
              <a:gd name="T5" fmla="*/ 0 h 666"/>
              <a:gd name="T6" fmla="*/ 484 w 645"/>
              <a:gd name="T7" fmla="*/ 0 h 666"/>
              <a:gd name="T8" fmla="*/ 403 w 645"/>
              <a:gd name="T9" fmla="*/ 0 h 666"/>
              <a:gd name="T10" fmla="*/ 323 w 645"/>
              <a:gd name="T11" fmla="*/ 0 h 666"/>
              <a:gd name="T12" fmla="*/ 242 w 645"/>
              <a:gd name="T13" fmla="*/ 0 h 666"/>
              <a:gd name="T14" fmla="*/ 161 w 645"/>
              <a:gd name="T15" fmla="*/ 0 h 666"/>
              <a:gd name="T16" fmla="*/ 82 w 645"/>
              <a:gd name="T17" fmla="*/ 0 h 666"/>
              <a:gd name="T18" fmla="*/ 0 w 645"/>
              <a:gd name="T19" fmla="*/ 0 h 666"/>
              <a:gd name="T20" fmla="*/ 0 w 645"/>
              <a:gd name="T21" fmla="*/ 192 h 666"/>
              <a:gd name="T22" fmla="*/ 189 w 645"/>
              <a:gd name="T23" fmla="*/ 192 h 666"/>
              <a:gd name="T24" fmla="*/ 189 w 645"/>
              <a:gd name="T25" fmla="*/ 666 h 666"/>
              <a:gd name="T26" fmla="*/ 456 w 645"/>
              <a:gd name="T27" fmla="*/ 666 h 666"/>
              <a:gd name="T28" fmla="*/ 456 w 645"/>
              <a:gd name="T29" fmla="*/ 192 h 666"/>
              <a:gd name="T30" fmla="*/ 645 w 645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5" h="666">
                <a:moveTo>
                  <a:pt x="645" y="192"/>
                </a:moveTo>
                <a:lnTo>
                  <a:pt x="645" y="0"/>
                </a:lnTo>
                <a:lnTo>
                  <a:pt x="564" y="0"/>
                </a:lnTo>
                <a:lnTo>
                  <a:pt x="484" y="0"/>
                </a:lnTo>
                <a:lnTo>
                  <a:pt x="403" y="0"/>
                </a:lnTo>
                <a:lnTo>
                  <a:pt x="323" y="0"/>
                </a:lnTo>
                <a:lnTo>
                  <a:pt x="242" y="0"/>
                </a:lnTo>
                <a:lnTo>
                  <a:pt x="161" y="0"/>
                </a:lnTo>
                <a:lnTo>
                  <a:pt x="82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5" y="192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60" name="Freeform 79"/>
          <p:cNvSpPr>
            <a:spLocks/>
          </p:cNvSpPr>
          <p:nvPr userDrawn="1"/>
        </p:nvSpPr>
        <p:spPr bwMode="auto">
          <a:xfrm>
            <a:off x="5932052" y="6693466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4 w 644"/>
              <a:gd name="T7" fmla="*/ 0 h 666"/>
              <a:gd name="T8" fmla="*/ 403 w 644"/>
              <a:gd name="T9" fmla="*/ 0 h 666"/>
              <a:gd name="T10" fmla="*/ 321 w 644"/>
              <a:gd name="T11" fmla="*/ 0 h 666"/>
              <a:gd name="T12" fmla="*/ 242 w 644"/>
              <a:gd name="T13" fmla="*/ 0 h 666"/>
              <a:gd name="T14" fmla="*/ 161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9 w 644"/>
              <a:gd name="T23" fmla="*/ 192 h 666"/>
              <a:gd name="T24" fmla="*/ 189 w 644"/>
              <a:gd name="T25" fmla="*/ 666 h 666"/>
              <a:gd name="T26" fmla="*/ 456 w 644"/>
              <a:gd name="T27" fmla="*/ 666 h 666"/>
              <a:gd name="T28" fmla="*/ 456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4" y="0"/>
                </a:lnTo>
                <a:lnTo>
                  <a:pt x="403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4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61" name="Freeform 80"/>
          <p:cNvSpPr>
            <a:spLocks/>
          </p:cNvSpPr>
          <p:nvPr userDrawn="1"/>
        </p:nvSpPr>
        <p:spPr bwMode="auto">
          <a:xfrm>
            <a:off x="6563527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0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1" y="0"/>
                </a:lnTo>
                <a:lnTo>
                  <a:pt x="466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62" name="Freeform 81"/>
          <p:cNvSpPr>
            <a:spLocks/>
          </p:cNvSpPr>
          <p:nvPr userDrawn="1"/>
        </p:nvSpPr>
        <p:spPr bwMode="auto">
          <a:xfrm>
            <a:off x="6421263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3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63" name="Freeform 82"/>
          <p:cNvSpPr>
            <a:spLocks/>
          </p:cNvSpPr>
          <p:nvPr userDrawn="1"/>
        </p:nvSpPr>
        <p:spPr bwMode="auto">
          <a:xfrm>
            <a:off x="6241212" y="6511144"/>
            <a:ext cx="195610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5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64" name="Freeform 83"/>
          <p:cNvSpPr>
            <a:spLocks/>
          </p:cNvSpPr>
          <p:nvPr userDrawn="1"/>
        </p:nvSpPr>
        <p:spPr bwMode="auto">
          <a:xfrm>
            <a:off x="6098950" y="6511144"/>
            <a:ext cx="157823" cy="164533"/>
          </a:xfrm>
          <a:custGeom>
            <a:avLst/>
            <a:gdLst>
              <a:gd name="T0" fmla="*/ 645 w 645"/>
              <a:gd name="T1" fmla="*/ 192 h 666"/>
              <a:gd name="T2" fmla="*/ 645 w 645"/>
              <a:gd name="T3" fmla="*/ 0 h 666"/>
              <a:gd name="T4" fmla="*/ 564 w 645"/>
              <a:gd name="T5" fmla="*/ 0 h 666"/>
              <a:gd name="T6" fmla="*/ 484 w 645"/>
              <a:gd name="T7" fmla="*/ 0 h 666"/>
              <a:gd name="T8" fmla="*/ 403 w 645"/>
              <a:gd name="T9" fmla="*/ 0 h 666"/>
              <a:gd name="T10" fmla="*/ 323 w 645"/>
              <a:gd name="T11" fmla="*/ 0 h 666"/>
              <a:gd name="T12" fmla="*/ 242 w 645"/>
              <a:gd name="T13" fmla="*/ 0 h 666"/>
              <a:gd name="T14" fmla="*/ 161 w 645"/>
              <a:gd name="T15" fmla="*/ 0 h 666"/>
              <a:gd name="T16" fmla="*/ 82 w 645"/>
              <a:gd name="T17" fmla="*/ 0 h 666"/>
              <a:gd name="T18" fmla="*/ 0 w 645"/>
              <a:gd name="T19" fmla="*/ 0 h 666"/>
              <a:gd name="T20" fmla="*/ 0 w 645"/>
              <a:gd name="T21" fmla="*/ 192 h 666"/>
              <a:gd name="T22" fmla="*/ 189 w 645"/>
              <a:gd name="T23" fmla="*/ 192 h 666"/>
              <a:gd name="T24" fmla="*/ 189 w 645"/>
              <a:gd name="T25" fmla="*/ 666 h 666"/>
              <a:gd name="T26" fmla="*/ 456 w 645"/>
              <a:gd name="T27" fmla="*/ 666 h 666"/>
              <a:gd name="T28" fmla="*/ 456 w 645"/>
              <a:gd name="T29" fmla="*/ 192 h 666"/>
              <a:gd name="T30" fmla="*/ 645 w 645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5" h="666">
                <a:moveTo>
                  <a:pt x="645" y="192"/>
                </a:moveTo>
                <a:lnTo>
                  <a:pt x="645" y="0"/>
                </a:lnTo>
                <a:lnTo>
                  <a:pt x="564" y="0"/>
                </a:lnTo>
                <a:lnTo>
                  <a:pt x="484" y="0"/>
                </a:lnTo>
                <a:lnTo>
                  <a:pt x="403" y="0"/>
                </a:lnTo>
                <a:lnTo>
                  <a:pt x="323" y="0"/>
                </a:lnTo>
                <a:lnTo>
                  <a:pt x="242" y="0"/>
                </a:lnTo>
                <a:lnTo>
                  <a:pt x="161" y="0"/>
                </a:lnTo>
                <a:lnTo>
                  <a:pt x="82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5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65" name="Freeform 85"/>
          <p:cNvSpPr>
            <a:spLocks/>
          </p:cNvSpPr>
          <p:nvPr userDrawn="1"/>
        </p:nvSpPr>
        <p:spPr bwMode="auto">
          <a:xfrm>
            <a:off x="7061445" y="6511144"/>
            <a:ext cx="157823" cy="164533"/>
          </a:xfrm>
          <a:custGeom>
            <a:avLst/>
            <a:gdLst>
              <a:gd name="T0" fmla="*/ 642 w 642"/>
              <a:gd name="T1" fmla="*/ 192 h 666"/>
              <a:gd name="T2" fmla="*/ 642 w 642"/>
              <a:gd name="T3" fmla="*/ 0 h 666"/>
              <a:gd name="T4" fmla="*/ 563 w 642"/>
              <a:gd name="T5" fmla="*/ 0 h 666"/>
              <a:gd name="T6" fmla="*/ 482 w 642"/>
              <a:gd name="T7" fmla="*/ 0 h 666"/>
              <a:gd name="T8" fmla="*/ 401 w 642"/>
              <a:gd name="T9" fmla="*/ 0 h 666"/>
              <a:gd name="T10" fmla="*/ 321 w 642"/>
              <a:gd name="T11" fmla="*/ 0 h 666"/>
              <a:gd name="T12" fmla="*/ 240 w 642"/>
              <a:gd name="T13" fmla="*/ 0 h 666"/>
              <a:gd name="T14" fmla="*/ 160 w 642"/>
              <a:gd name="T15" fmla="*/ 0 h 666"/>
              <a:gd name="T16" fmla="*/ 79 w 642"/>
              <a:gd name="T17" fmla="*/ 0 h 666"/>
              <a:gd name="T18" fmla="*/ 0 w 642"/>
              <a:gd name="T19" fmla="*/ 0 h 666"/>
              <a:gd name="T20" fmla="*/ 0 w 642"/>
              <a:gd name="T21" fmla="*/ 192 h 666"/>
              <a:gd name="T22" fmla="*/ 188 w 642"/>
              <a:gd name="T23" fmla="*/ 192 h 666"/>
              <a:gd name="T24" fmla="*/ 188 w 642"/>
              <a:gd name="T25" fmla="*/ 666 h 666"/>
              <a:gd name="T26" fmla="*/ 454 w 642"/>
              <a:gd name="T27" fmla="*/ 666 h 666"/>
              <a:gd name="T28" fmla="*/ 454 w 642"/>
              <a:gd name="T29" fmla="*/ 192 h 666"/>
              <a:gd name="T30" fmla="*/ 642 w 642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2" h="666">
                <a:moveTo>
                  <a:pt x="642" y="192"/>
                </a:moveTo>
                <a:lnTo>
                  <a:pt x="642" y="0"/>
                </a:lnTo>
                <a:lnTo>
                  <a:pt x="563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0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4" y="666"/>
                </a:lnTo>
                <a:lnTo>
                  <a:pt x="454" y="192"/>
                </a:lnTo>
                <a:lnTo>
                  <a:pt x="642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66" name="Freeform 86"/>
          <p:cNvSpPr>
            <a:spLocks/>
          </p:cNvSpPr>
          <p:nvPr userDrawn="1"/>
        </p:nvSpPr>
        <p:spPr bwMode="auto">
          <a:xfrm>
            <a:off x="6883617" y="6511144"/>
            <a:ext cx="193388" cy="164533"/>
          </a:xfrm>
          <a:custGeom>
            <a:avLst/>
            <a:gdLst>
              <a:gd name="T0" fmla="*/ 395 w 792"/>
              <a:gd name="T1" fmla="*/ 268 h 666"/>
              <a:gd name="T2" fmla="*/ 260 w 792"/>
              <a:gd name="T3" fmla="*/ 666 h 666"/>
              <a:gd name="T4" fmla="*/ 0 w 792"/>
              <a:gd name="T5" fmla="*/ 666 h 666"/>
              <a:gd name="T6" fmla="*/ 255 w 792"/>
              <a:gd name="T7" fmla="*/ 0 h 666"/>
              <a:gd name="T8" fmla="*/ 289 w 792"/>
              <a:gd name="T9" fmla="*/ 0 h 666"/>
              <a:gd name="T10" fmla="*/ 325 w 792"/>
              <a:gd name="T11" fmla="*/ 0 h 666"/>
              <a:gd name="T12" fmla="*/ 361 w 792"/>
              <a:gd name="T13" fmla="*/ 0 h 666"/>
              <a:gd name="T14" fmla="*/ 395 w 792"/>
              <a:gd name="T15" fmla="*/ 0 h 666"/>
              <a:gd name="T16" fmla="*/ 431 w 792"/>
              <a:gd name="T17" fmla="*/ 0 h 666"/>
              <a:gd name="T18" fmla="*/ 465 w 792"/>
              <a:gd name="T19" fmla="*/ 0 h 666"/>
              <a:gd name="T20" fmla="*/ 501 w 792"/>
              <a:gd name="T21" fmla="*/ 0 h 666"/>
              <a:gd name="T22" fmla="*/ 536 w 792"/>
              <a:gd name="T23" fmla="*/ 0 h 666"/>
              <a:gd name="T24" fmla="*/ 792 w 792"/>
              <a:gd name="T25" fmla="*/ 666 h 666"/>
              <a:gd name="T26" fmla="*/ 531 w 792"/>
              <a:gd name="T27" fmla="*/ 666 h 666"/>
              <a:gd name="T28" fmla="*/ 395 w 792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2" h="666">
                <a:moveTo>
                  <a:pt x="395" y="268"/>
                </a:moveTo>
                <a:lnTo>
                  <a:pt x="260" y="666"/>
                </a:lnTo>
                <a:lnTo>
                  <a:pt x="0" y="666"/>
                </a:lnTo>
                <a:lnTo>
                  <a:pt x="255" y="0"/>
                </a:lnTo>
                <a:lnTo>
                  <a:pt x="289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6" y="0"/>
                </a:lnTo>
                <a:lnTo>
                  <a:pt x="792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67" name="Freeform 87"/>
          <p:cNvSpPr>
            <a:spLocks/>
          </p:cNvSpPr>
          <p:nvPr userDrawn="1"/>
        </p:nvSpPr>
        <p:spPr bwMode="auto">
          <a:xfrm>
            <a:off x="6741353" y="6511144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4 w 644"/>
              <a:gd name="T7" fmla="*/ 0 h 666"/>
              <a:gd name="T8" fmla="*/ 403 w 644"/>
              <a:gd name="T9" fmla="*/ 0 h 666"/>
              <a:gd name="T10" fmla="*/ 321 w 644"/>
              <a:gd name="T11" fmla="*/ 0 h 666"/>
              <a:gd name="T12" fmla="*/ 242 w 644"/>
              <a:gd name="T13" fmla="*/ 0 h 666"/>
              <a:gd name="T14" fmla="*/ 161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9 w 644"/>
              <a:gd name="T23" fmla="*/ 192 h 666"/>
              <a:gd name="T24" fmla="*/ 189 w 644"/>
              <a:gd name="T25" fmla="*/ 666 h 666"/>
              <a:gd name="T26" fmla="*/ 456 w 644"/>
              <a:gd name="T27" fmla="*/ 666 h 666"/>
              <a:gd name="T28" fmla="*/ 456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4" y="0"/>
                </a:lnTo>
                <a:lnTo>
                  <a:pt x="403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4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68" name="Freeform 118"/>
          <p:cNvSpPr>
            <a:spLocks/>
          </p:cNvSpPr>
          <p:nvPr userDrawn="1"/>
        </p:nvSpPr>
        <p:spPr bwMode="auto">
          <a:xfrm>
            <a:off x="6081167" y="6693466"/>
            <a:ext cx="195610" cy="164533"/>
          </a:xfrm>
          <a:custGeom>
            <a:avLst/>
            <a:gdLst>
              <a:gd name="T0" fmla="*/ 396 w 791"/>
              <a:gd name="T1" fmla="*/ 267 h 666"/>
              <a:gd name="T2" fmla="*/ 261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6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7"/>
                </a:moveTo>
                <a:lnTo>
                  <a:pt x="261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5" y="0"/>
                </a:lnTo>
                <a:lnTo>
                  <a:pt x="361" y="0"/>
                </a:lnTo>
                <a:lnTo>
                  <a:pt x="396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6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69" name="Freeform 119"/>
          <p:cNvSpPr>
            <a:spLocks/>
          </p:cNvSpPr>
          <p:nvPr userDrawn="1"/>
        </p:nvSpPr>
        <p:spPr bwMode="auto">
          <a:xfrm>
            <a:off x="6723572" y="6693466"/>
            <a:ext cx="193388" cy="164533"/>
          </a:xfrm>
          <a:custGeom>
            <a:avLst/>
            <a:gdLst>
              <a:gd name="T0" fmla="*/ 394 w 791"/>
              <a:gd name="T1" fmla="*/ 267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7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6" y="0"/>
                </a:lnTo>
                <a:lnTo>
                  <a:pt x="501" y="0"/>
                </a:lnTo>
                <a:lnTo>
                  <a:pt x="536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70" name="Freeform 120"/>
          <p:cNvSpPr>
            <a:spLocks/>
          </p:cNvSpPr>
          <p:nvPr userDrawn="1"/>
        </p:nvSpPr>
        <p:spPr bwMode="auto">
          <a:xfrm>
            <a:off x="6581308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79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7 w 643"/>
              <a:gd name="T23" fmla="*/ 192 h 666"/>
              <a:gd name="T24" fmla="*/ 187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7" y="192"/>
                </a:lnTo>
                <a:lnTo>
                  <a:pt x="187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71" name="Freeform 121"/>
          <p:cNvSpPr>
            <a:spLocks/>
          </p:cNvSpPr>
          <p:nvPr userDrawn="1"/>
        </p:nvSpPr>
        <p:spPr bwMode="auto">
          <a:xfrm>
            <a:off x="6401257" y="6693466"/>
            <a:ext cx="195610" cy="164533"/>
          </a:xfrm>
          <a:custGeom>
            <a:avLst/>
            <a:gdLst>
              <a:gd name="T0" fmla="*/ 396 w 791"/>
              <a:gd name="T1" fmla="*/ 267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3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7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1" y="0"/>
                </a:lnTo>
                <a:lnTo>
                  <a:pt x="396" y="0"/>
                </a:lnTo>
                <a:lnTo>
                  <a:pt x="431" y="0"/>
                </a:lnTo>
                <a:lnTo>
                  <a:pt x="467" y="0"/>
                </a:lnTo>
                <a:lnTo>
                  <a:pt x="503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72" name="Freeform 122"/>
          <p:cNvSpPr>
            <a:spLocks/>
          </p:cNvSpPr>
          <p:nvPr userDrawn="1"/>
        </p:nvSpPr>
        <p:spPr bwMode="auto">
          <a:xfrm>
            <a:off x="6258995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4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2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1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4" y="0"/>
                </a:lnTo>
                <a:lnTo>
                  <a:pt x="482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73" name="Freeform 125"/>
          <p:cNvSpPr>
            <a:spLocks/>
          </p:cNvSpPr>
          <p:nvPr userDrawn="1"/>
        </p:nvSpPr>
        <p:spPr bwMode="auto">
          <a:xfrm>
            <a:off x="7043662" y="6693466"/>
            <a:ext cx="193388" cy="164533"/>
          </a:xfrm>
          <a:custGeom>
            <a:avLst/>
            <a:gdLst>
              <a:gd name="T0" fmla="*/ 396 w 791"/>
              <a:gd name="T1" fmla="*/ 267 h 666"/>
              <a:gd name="T2" fmla="*/ 260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7"/>
                </a:moveTo>
                <a:lnTo>
                  <a:pt x="260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0" y="0"/>
                </a:lnTo>
                <a:lnTo>
                  <a:pt x="466" y="0"/>
                </a:lnTo>
                <a:lnTo>
                  <a:pt x="501" y="0"/>
                </a:lnTo>
                <a:lnTo>
                  <a:pt x="536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74" name="Freeform 126"/>
          <p:cNvSpPr>
            <a:spLocks/>
          </p:cNvSpPr>
          <p:nvPr userDrawn="1"/>
        </p:nvSpPr>
        <p:spPr bwMode="auto">
          <a:xfrm>
            <a:off x="6901398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2 w 643"/>
              <a:gd name="T9" fmla="*/ 0 h 666"/>
              <a:gd name="T10" fmla="*/ 321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1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2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75" name="Freeform 156"/>
          <p:cNvSpPr>
            <a:spLocks/>
          </p:cNvSpPr>
          <p:nvPr userDrawn="1"/>
        </p:nvSpPr>
        <p:spPr bwMode="auto">
          <a:xfrm>
            <a:off x="463844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0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1" y="0"/>
                </a:lnTo>
                <a:lnTo>
                  <a:pt x="466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rgbClr val="D6D6D6">
              <a:alpha val="60000"/>
            </a:srgb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en-US" sz="2487" dirty="0"/>
          </a:p>
        </p:txBody>
      </p:sp>
      <p:sp>
        <p:nvSpPr>
          <p:cNvPr id="276" name="Freeform 88"/>
          <p:cNvSpPr>
            <a:spLocks/>
          </p:cNvSpPr>
          <p:nvPr userDrawn="1"/>
        </p:nvSpPr>
        <p:spPr bwMode="auto">
          <a:xfrm>
            <a:off x="7843888" y="6511144"/>
            <a:ext cx="195610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5" y="0"/>
                </a:lnTo>
                <a:lnTo>
                  <a:pt x="361" y="0"/>
                </a:lnTo>
                <a:lnTo>
                  <a:pt x="396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6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77" name="Freeform 89"/>
          <p:cNvSpPr>
            <a:spLocks/>
          </p:cNvSpPr>
          <p:nvPr userDrawn="1"/>
        </p:nvSpPr>
        <p:spPr bwMode="auto">
          <a:xfrm>
            <a:off x="7703847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2 w 643"/>
              <a:gd name="T11" fmla="*/ 0 h 666"/>
              <a:gd name="T12" fmla="*/ 241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2" y="0"/>
                </a:lnTo>
                <a:lnTo>
                  <a:pt x="241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78" name="Freeform 90"/>
          <p:cNvSpPr>
            <a:spLocks/>
          </p:cNvSpPr>
          <p:nvPr userDrawn="1"/>
        </p:nvSpPr>
        <p:spPr bwMode="auto">
          <a:xfrm>
            <a:off x="7523796" y="6511144"/>
            <a:ext cx="195610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89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89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79" name="Freeform 91"/>
          <p:cNvSpPr>
            <a:spLocks/>
          </p:cNvSpPr>
          <p:nvPr userDrawn="1"/>
        </p:nvSpPr>
        <p:spPr bwMode="auto">
          <a:xfrm>
            <a:off x="7381535" y="6511144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2 w 644"/>
              <a:gd name="T7" fmla="*/ 0 h 666"/>
              <a:gd name="T8" fmla="*/ 402 w 644"/>
              <a:gd name="T9" fmla="*/ 0 h 666"/>
              <a:gd name="T10" fmla="*/ 321 w 644"/>
              <a:gd name="T11" fmla="*/ 0 h 666"/>
              <a:gd name="T12" fmla="*/ 241 w 644"/>
              <a:gd name="T13" fmla="*/ 0 h 666"/>
              <a:gd name="T14" fmla="*/ 160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8 w 644"/>
              <a:gd name="T23" fmla="*/ 192 h 666"/>
              <a:gd name="T24" fmla="*/ 188 w 644"/>
              <a:gd name="T25" fmla="*/ 666 h 666"/>
              <a:gd name="T26" fmla="*/ 455 w 644"/>
              <a:gd name="T27" fmla="*/ 666 h 666"/>
              <a:gd name="T28" fmla="*/ 455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2" y="0"/>
                </a:lnTo>
                <a:lnTo>
                  <a:pt x="402" y="0"/>
                </a:lnTo>
                <a:lnTo>
                  <a:pt x="321" y="0"/>
                </a:lnTo>
                <a:lnTo>
                  <a:pt x="241" y="0"/>
                </a:lnTo>
                <a:lnTo>
                  <a:pt x="160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5" y="666"/>
                </a:lnTo>
                <a:lnTo>
                  <a:pt x="455" y="192"/>
                </a:lnTo>
                <a:lnTo>
                  <a:pt x="644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80" name="Freeform 92"/>
          <p:cNvSpPr>
            <a:spLocks/>
          </p:cNvSpPr>
          <p:nvPr userDrawn="1"/>
        </p:nvSpPr>
        <p:spPr bwMode="auto">
          <a:xfrm>
            <a:off x="8486290" y="6511144"/>
            <a:ext cx="193388" cy="164533"/>
          </a:xfrm>
          <a:custGeom>
            <a:avLst/>
            <a:gdLst>
              <a:gd name="T0" fmla="*/ 394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8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6" y="0"/>
                </a:lnTo>
                <a:lnTo>
                  <a:pt x="501" y="0"/>
                </a:lnTo>
                <a:lnTo>
                  <a:pt x="536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81" name="Freeform 93"/>
          <p:cNvSpPr>
            <a:spLocks/>
          </p:cNvSpPr>
          <p:nvPr userDrawn="1"/>
        </p:nvSpPr>
        <p:spPr bwMode="auto">
          <a:xfrm>
            <a:off x="8344028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79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82" name="Freeform 94"/>
          <p:cNvSpPr>
            <a:spLocks/>
          </p:cNvSpPr>
          <p:nvPr userDrawn="1"/>
        </p:nvSpPr>
        <p:spPr bwMode="auto">
          <a:xfrm>
            <a:off x="8166200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2 w 791"/>
              <a:gd name="T17" fmla="*/ 0 h 666"/>
              <a:gd name="T18" fmla="*/ 467 w 791"/>
              <a:gd name="T19" fmla="*/ 0 h 666"/>
              <a:gd name="T20" fmla="*/ 503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1" y="0"/>
                </a:lnTo>
                <a:lnTo>
                  <a:pt x="396" y="0"/>
                </a:lnTo>
                <a:lnTo>
                  <a:pt x="432" y="0"/>
                </a:lnTo>
                <a:lnTo>
                  <a:pt x="467" y="0"/>
                </a:lnTo>
                <a:lnTo>
                  <a:pt x="503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83" name="Freeform 95"/>
          <p:cNvSpPr>
            <a:spLocks/>
          </p:cNvSpPr>
          <p:nvPr userDrawn="1"/>
        </p:nvSpPr>
        <p:spPr bwMode="auto">
          <a:xfrm>
            <a:off x="8023937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4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2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1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6 w 643"/>
              <a:gd name="T27" fmla="*/ 666 h 666"/>
              <a:gd name="T28" fmla="*/ 456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4" y="0"/>
                </a:lnTo>
                <a:lnTo>
                  <a:pt x="482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84" name="Freeform 96"/>
          <p:cNvSpPr>
            <a:spLocks/>
          </p:cNvSpPr>
          <p:nvPr userDrawn="1"/>
        </p:nvSpPr>
        <p:spPr bwMode="auto">
          <a:xfrm>
            <a:off x="9126471" y="6511144"/>
            <a:ext cx="195610" cy="164533"/>
          </a:xfrm>
          <a:custGeom>
            <a:avLst/>
            <a:gdLst>
              <a:gd name="T0" fmla="*/ 395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5 w 791"/>
              <a:gd name="T7" fmla="*/ 0 h 666"/>
              <a:gd name="T8" fmla="*/ 291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61" y="666"/>
                </a:lnTo>
                <a:lnTo>
                  <a:pt x="0" y="666"/>
                </a:lnTo>
                <a:lnTo>
                  <a:pt x="255" y="0"/>
                </a:lnTo>
                <a:lnTo>
                  <a:pt x="291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85" name="Freeform 97"/>
          <p:cNvSpPr>
            <a:spLocks/>
          </p:cNvSpPr>
          <p:nvPr userDrawn="1"/>
        </p:nvSpPr>
        <p:spPr bwMode="auto">
          <a:xfrm>
            <a:off x="8986431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3 w 643"/>
              <a:gd name="T7" fmla="*/ 0 h 666"/>
              <a:gd name="T8" fmla="*/ 401 w 643"/>
              <a:gd name="T9" fmla="*/ 0 h 666"/>
              <a:gd name="T10" fmla="*/ 322 w 643"/>
              <a:gd name="T11" fmla="*/ 0 h 666"/>
              <a:gd name="T12" fmla="*/ 241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8 w 643"/>
              <a:gd name="T23" fmla="*/ 192 h 666"/>
              <a:gd name="T24" fmla="*/ 188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3" y="0"/>
                </a:lnTo>
                <a:lnTo>
                  <a:pt x="401" y="0"/>
                </a:lnTo>
                <a:lnTo>
                  <a:pt x="322" y="0"/>
                </a:lnTo>
                <a:lnTo>
                  <a:pt x="241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86" name="Freeform 98"/>
          <p:cNvSpPr>
            <a:spLocks/>
          </p:cNvSpPr>
          <p:nvPr userDrawn="1"/>
        </p:nvSpPr>
        <p:spPr bwMode="auto">
          <a:xfrm>
            <a:off x="8806382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2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0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0" y="0"/>
                </a:lnTo>
                <a:lnTo>
                  <a:pt x="466" y="0"/>
                </a:lnTo>
                <a:lnTo>
                  <a:pt x="502" y="0"/>
                </a:lnTo>
                <a:lnTo>
                  <a:pt x="536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87" name="Freeform 99"/>
          <p:cNvSpPr>
            <a:spLocks/>
          </p:cNvSpPr>
          <p:nvPr userDrawn="1"/>
        </p:nvSpPr>
        <p:spPr bwMode="auto">
          <a:xfrm>
            <a:off x="8664118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2 w 643"/>
              <a:gd name="T9" fmla="*/ 0 h 666"/>
              <a:gd name="T10" fmla="*/ 321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1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2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88" name="Freeform 100"/>
          <p:cNvSpPr>
            <a:spLocks/>
          </p:cNvSpPr>
          <p:nvPr userDrawn="1"/>
        </p:nvSpPr>
        <p:spPr bwMode="auto">
          <a:xfrm>
            <a:off x="9768876" y="6511144"/>
            <a:ext cx="193388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0" y="666"/>
                </a:lnTo>
                <a:lnTo>
                  <a:pt x="395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89" name="Freeform 101"/>
          <p:cNvSpPr>
            <a:spLocks/>
          </p:cNvSpPr>
          <p:nvPr userDrawn="1"/>
        </p:nvSpPr>
        <p:spPr bwMode="auto">
          <a:xfrm>
            <a:off x="9626612" y="6511144"/>
            <a:ext cx="157823" cy="164533"/>
          </a:xfrm>
          <a:custGeom>
            <a:avLst/>
            <a:gdLst>
              <a:gd name="T0" fmla="*/ 645 w 645"/>
              <a:gd name="T1" fmla="*/ 192 h 666"/>
              <a:gd name="T2" fmla="*/ 645 w 645"/>
              <a:gd name="T3" fmla="*/ 0 h 666"/>
              <a:gd name="T4" fmla="*/ 564 w 645"/>
              <a:gd name="T5" fmla="*/ 0 h 666"/>
              <a:gd name="T6" fmla="*/ 484 w 645"/>
              <a:gd name="T7" fmla="*/ 0 h 666"/>
              <a:gd name="T8" fmla="*/ 403 w 645"/>
              <a:gd name="T9" fmla="*/ 0 h 666"/>
              <a:gd name="T10" fmla="*/ 323 w 645"/>
              <a:gd name="T11" fmla="*/ 0 h 666"/>
              <a:gd name="T12" fmla="*/ 242 w 645"/>
              <a:gd name="T13" fmla="*/ 0 h 666"/>
              <a:gd name="T14" fmla="*/ 163 w 645"/>
              <a:gd name="T15" fmla="*/ 0 h 666"/>
              <a:gd name="T16" fmla="*/ 82 w 645"/>
              <a:gd name="T17" fmla="*/ 0 h 666"/>
              <a:gd name="T18" fmla="*/ 0 w 645"/>
              <a:gd name="T19" fmla="*/ 0 h 666"/>
              <a:gd name="T20" fmla="*/ 0 w 645"/>
              <a:gd name="T21" fmla="*/ 192 h 666"/>
              <a:gd name="T22" fmla="*/ 189 w 645"/>
              <a:gd name="T23" fmla="*/ 192 h 666"/>
              <a:gd name="T24" fmla="*/ 189 w 645"/>
              <a:gd name="T25" fmla="*/ 666 h 666"/>
              <a:gd name="T26" fmla="*/ 456 w 645"/>
              <a:gd name="T27" fmla="*/ 666 h 666"/>
              <a:gd name="T28" fmla="*/ 456 w 645"/>
              <a:gd name="T29" fmla="*/ 192 h 666"/>
              <a:gd name="T30" fmla="*/ 645 w 645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5" h="666">
                <a:moveTo>
                  <a:pt x="645" y="192"/>
                </a:moveTo>
                <a:lnTo>
                  <a:pt x="645" y="0"/>
                </a:lnTo>
                <a:lnTo>
                  <a:pt x="564" y="0"/>
                </a:lnTo>
                <a:lnTo>
                  <a:pt x="484" y="0"/>
                </a:lnTo>
                <a:lnTo>
                  <a:pt x="403" y="0"/>
                </a:lnTo>
                <a:lnTo>
                  <a:pt x="323" y="0"/>
                </a:lnTo>
                <a:lnTo>
                  <a:pt x="242" y="0"/>
                </a:lnTo>
                <a:lnTo>
                  <a:pt x="163" y="0"/>
                </a:lnTo>
                <a:lnTo>
                  <a:pt x="82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5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90" name="Freeform 102"/>
          <p:cNvSpPr>
            <a:spLocks/>
          </p:cNvSpPr>
          <p:nvPr userDrawn="1"/>
        </p:nvSpPr>
        <p:spPr bwMode="auto">
          <a:xfrm>
            <a:off x="9448785" y="6511144"/>
            <a:ext cx="193388" cy="164533"/>
          </a:xfrm>
          <a:custGeom>
            <a:avLst/>
            <a:gdLst>
              <a:gd name="T0" fmla="*/ 397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1 w 791"/>
              <a:gd name="T9" fmla="*/ 0 h 666"/>
              <a:gd name="T10" fmla="*/ 326 w 791"/>
              <a:gd name="T11" fmla="*/ 0 h 666"/>
              <a:gd name="T12" fmla="*/ 361 w 791"/>
              <a:gd name="T13" fmla="*/ 0 h 666"/>
              <a:gd name="T14" fmla="*/ 397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7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7" y="268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1" y="0"/>
                </a:lnTo>
                <a:lnTo>
                  <a:pt x="326" y="0"/>
                </a:lnTo>
                <a:lnTo>
                  <a:pt x="361" y="0"/>
                </a:lnTo>
                <a:lnTo>
                  <a:pt x="397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7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91" name="Freeform 103"/>
          <p:cNvSpPr>
            <a:spLocks/>
          </p:cNvSpPr>
          <p:nvPr userDrawn="1"/>
        </p:nvSpPr>
        <p:spPr bwMode="auto">
          <a:xfrm>
            <a:off x="9306522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4 w 643"/>
              <a:gd name="T5" fmla="*/ 0 h 666"/>
              <a:gd name="T6" fmla="*/ 483 w 643"/>
              <a:gd name="T7" fmla="*/ 0 h 666"/>
              <a:gd name="T8" fmla="*/ 403 w 643"/>
              <a:gd name="T9" fmla="*/ 0 h 666"/>
              <a:gd name="T10" fmla="*/ 322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4" y="0"/>
                </a:lnTo>
                <a:lnTo>
                  <a:pt x="483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92" name="Freeform 104"/>
          <p:cNvSpPr>
            <a:spLocks/>
          </p:cNvSpPr>
          <p:nvPr userDrawn="1"/>
        </p:nvSpPr>
        <p:spPr bwMode="auto">
          <a:xfrm>
            <a:off x="10411278" y="6511144"/>
            <a:ext cx="193388" cy="164533"/>
          </a:xfrm>
          <a:custGeom>
            <a:avLst/>
            <a:gdLst>
              <a:gd name="T0" fmla="*/ 394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4 w 791"/>
              <a:gd name="T19" fmla="*/ 0 h 666"/>
              <a:gd name="T20" fmla="*/ 500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4" y="0"/>
                </a:lnTo>
                <a:lnTo>
                  <a:pt x="500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93" name="Freeform 105"/>
          <p:cNvSpPr>
            <a:spLocks/>
          </p:cNvSpPr>
          <p:nvPr userDrawn="1"/>
        </p:nvSpPr>
        <p:spPr bwMode="auto">
          <a:xfrm>
            <a:off x="10266794" y="6511144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4 w 644"/>
              <a:gd name="T7" fmla="*/ 0 h 666"/>
              <a:gd name="T8" fmla="*/ 403 w 644"/>
              <a:gd name="T9" fmla="*/ 0 h 666"/>
              <a:gd name="T10" fmla="*/ 323 w 644"/>
              <a:gd name="T11" fmla="*/ 0 h 666"/>
              <a:gd name="T12" fmla="*/ 242 w 644"/>
              <a:gd name="T13" fmla="*/ 0 h 666"/>
              <a:gd name="T14" fmla="*/ 161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9 w 644"/>
              <a:gd name="T23" fmla="*/ 192 h 666"/>
              <a:gd name="T24" fmla="*/ 189 w 644"/>
              <a:gd name="T25" fmla="*/ 666 h 666"/>
              <a:gd name="T26" fmla="*/ 456 w 644"/>
              <a:gd name="T27" fmla="*/ 666 h 666"/>
              <a:gd name="T28" fmla="*/ 456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4" y="0"/>
                </a:lnTo>
                <a:lnTo>
                  <a:pt x="403" y="0"/>
                </a:lnTo>
                <a:lnTo>
                  <a:pt x="323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4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94" name="Freeform 106"/>
          <p:cNvSpPr>
            <a:spLocks/>
          </p:cNvSpPr>
          <p:nvPr userDrawn="1"/>
        </p:nvSpPr>
        <p:spPr bwMode="auto">
          <a:xfrm>
            <a:off x="10088966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1" y="0"/>
                </a:lnTo>
                <a:lnTo>
                  <a:pt x="466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95" name="Freeform 107"/>
          <p:cNvSpPr>
            <a:spLocks/>
          </p:cNvSpPr>
          <p:nvPr userDrawn="1"/>
        </p:nvSpPr>
        <p:spPr bwMode="auto">
          <a:xfrm>
            <a:off x="9946702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3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96" name="Freeform 108"/>
          <p:cNvSpPr>
            <a:spLocks/>
          </p:cNvSpPr>
          <p:nvPr userDrawn="1"/>
        </p:nvSpPr>
        <p:spPr bwMode="auto">
          <a:xfrm>
            <a:off x="11051459" y="6511144"/>
            <a:ext cx="193388" cy="164533"/>
          </a:xfrm>
          <a:custGeom>
            <a:avLst/>
            <a:gdLst>
              <a:gd name="T0" fmla="*/ 395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97" name="Freeform 109"/>
          <p:cNvSpPr>
            <a:spLocks/>
          </p:cNvSpPr>
          <p:nvPr userDrawn="1"/>
        </p:nvSpPr>
        <p:spPr bwMode="auto">
          <a:xfrm>
            <a:off x="10909196" y="6511144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3 w 644"/>
              <a:gd name="T7" fmla="*/ 0 h 666"/>
              <a:gd name="T8" fmla="*/ 402 w 644"/>
              <a:gd name="T9" fmla="*/ 0 h 666"/>
              <a:gd name="T10" fmla="*/ 321 w 644"/>
              <a:gd name="T11" fmla="*/ 0 h 666"/>
              <a:gd name="T12" fmla="*/ 242 w 644"/>
              <a:gd name="T13" fmla="*/ 0 h 666"/>
              <a:gd name="T14" fmla="*/ 160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8 w 644"/>
              <a:gd name="T23" fmla="*/ 192 h 666"/>
              <a:gd name="T24" fmla="*/ 188 w 644"/>
              <a:gd name="T25" fmla="*/ 666 h 666"/>
              <a:gd name="T26" fmla="*/ 455 w 644"/>
              <a:gd name="T27" fmla="*/ 666 h 666"/>
              <a:gd name="T28" fmla="*/ 455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3" y="0"/>
                </a:lnTo>
                <a:lnTo>
                  <a:pt x="402" y="0"/>
                </a:lnTo>
                <a:lnTo>
                  <a:pt x="321" y="0"/>
                </a:lnTo>
                <a:lnTo>
                  <a:pt x="242" y="0"/>
                </a:lnTo>
                <a:lnTo>
                  <a:pt x="160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5" y="666"/>
                </a:lnTo>
                <a:lnTo>
                  <a:pt x="455" y="192"/>
                </a:lnTo>
                <a:lnTo>
                  <a:pt x="644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98" name="Freeform 110"/>
          <p:cNvSpPr>
            <a:spLocks/>
          </p:cNvSpPr>
          <p:nvPr userDrawn="1"/>
        </p:nvSpPr>
        <p:spPr bwMode="auto">
          <a:xfrm>
            <a:off x="10731368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0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0" y="0"/>
                </a:lnTo>
                <a:lnTo>
                  <a:pt x="466" y="0"/>
                </a:lnTo>
                <a:lnTo>
                  <a:pt x="500" y="0"/>
                </a:lnTo>
                <a:lnTo>
                  <a:pt x="536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299" name="Freeform 111"/>
          <p:cNvSpPr>
            <a:spLocks/>
          </p:cNvSpPr>
          <p:nvPr userDrawn="1"/>
        </p:nvSpPr>
        <p:spPr bwMode="auto">
          <a:xfrm>
            <a:off x="10589106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0 w 643"/>
              <a:gd name="T15" fmla="*/ 0 h 666"/>
              <a:gd name="T16" fmla="*/ 79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8 w 643"/>
              <a:gd name="T23" fmla="*/ 192 h 666"/>
              <a:gd name="T24" fmla="*/ 188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0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00" name="Freeform 112"/>
          <p:cNvSpPr>
            <a:spLocks/>
          </p:cNvSpPr>
          <p:nvPr userDrawn="1"/>
        </p:nvSpPr>
        <p:spPr bwMode="auto">
          <a:xfrm>
            <a:off x="11691639" y="6511144"/>
            <a:ext cx="195610" cy="164533"/>
          </a:xfrm>
          <a:custGeom>
            <a:avLst/>
            <a:gdLst>
              <a:gd name="T0" fmla="*/ 394 w 791"/>
              <a:gd name="T1" fmla="*/ 268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88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8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88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01" name="Freeform 113"/>
          <p:cNvSpPr>
            <a:spLocks/>
          </p:cNvSpPr>
          <p:nvPr userDrawn="1"/>
        </p:nvSpPr>
        <p:spPr bwMode="auto">
          <a:xfrm>
            <a:off x="11549378" y="6511144"/>
            <a:ext cx="160045" cy="164533"/>
          </a:xfrm>
          <a:custGeom>
            <a:avLst/>
            <a:gdLst>
              <a:gd name="T0" fmla="*/ 645 w 645"/>
              <a:gd name="T1" fmla="*/ 192 h 666"/>
              <a:gd name="T2" fmla="*/ 645 w 645"/>
              <a:gd name="T3" fmla="*/ 0 h 666"/>
              <a:gd name="T4" fmla="*/ 564 w 645"/>
              <a:gd name="T5" fmla="*/ 0 h 666"/>
              <a:gd name="T6" fmla="*/ 482 w 645"/>
              <a:gd name="T7" fmla="*/ 0 h 666"/>
              <a:gd name="T8" fmla="*/ 403 w 645"/>
              <a:gd name="T9" fmla="*/ 0 h 666"/>
              <a:gd name="T10" fmla="*/ 322 w 645"/>
              <a:gd name="T11" fmla="*/ 0 h 666"/>
              <a:gd name="T12" fmla="*/ 242 w 645"/>
              <a:gd name="T13" fmla="*/ 0 h 666"/>
              <a:gd name="T14" fmla="*/ 161 w 645"/>
              <a:gd name="T15" fmla="*/ 0 h 666"/>
              <a:gd name="T16" fmla="*/ 81 w 645"/>
              <a:gd name="T17" fmla="*/ 0 h 666"/>
              <a:gd name="T18" fmla="*/ 0 w 645"/>
              <a:gd name="T19" fmla="*/ 0 h 666"/>
              <a:gd name="T20" fmla="*/ 0 w 645"/>
              <a:gd name="T21" fmla="*/ 192 h 666"/>
              <a:gd name="T22" fmla="*/ 189 w 645"/>
              <a:gd name="T23" fmla="*/ 192 h 666"/>
              <a:gd name="T24" fmla="*/ 189 w 645"/>
              <a:gd name="T25" fmla="*/ 666 h 666"/>
              <a:gd name="T26" fmla="*/ 456 w 645"/>
              <a:gd name="T27" fmla="*/ 666 h 666"/>
              <a:gd name="T28" fmla="*/ 456 w 645"/>
              <a:gd name="T29" fmla="*/ 192 h 666"/>
              <a:gd name="T30" fmla="*/ 645 w 645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5" h="666">
                <a:moveTo>
                  <a:pt x="645" y="192"/>
                </a:moveTo>
                <a:lnTo>
                  <a:pt x="645" y="0"/>
                </a:lnTo>
                <a:lnTo>
                  <a:pt x="564" y="0"/>
                </a:lnTo>
                <a:lnTo>
                  <a:pt x="482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5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02" name="Freeform 114"/>
          <p:cNvSpPr>
            <a:spLocks/>
          </p:cNvSpPr>
          <p:nvPr userDrawn="1"/>
        </p:nvSpPr>
        <p:spPr bwMode="auto">
          <a:xfrm>
            <a:off x="11371549" y="6511144"/>
            <a:ext cx="193388" cy="164533"/>
          </a:xfrm>
          <a:custGeom>
            <a:avLst/>
            <a:gdLst>
              <a:gd name="T0" fmla="*/ 396 w 791"/>
              <a:gd name="T1" fmla="*/ 268 h 666"/>
              <a:gd name="T2" fmla="*/ 261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6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8"/>
                </a:moveTo>
                <a:lnTo>
                  <a:pt x="261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5" y="0"/>
                </a:lnTo>
                <a:lnTo>
                  <a:pt x="361" y="0"/>
                </a:lnTo>
                <a:lnTo>
                  <a:pt x="396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6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03" name="Freeform 115"/>
          <p:cNvSpPr>
            <a:spLocks/>
          </p:cNvSpPr>
          <p:nvPr userDrawn="1"/>
        </p:nvSpPr>
        <p:spPr bwMode="auto">
          <a:xfrm>
            <a:off x="11229287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2 w 643"/>
              <a:gd name="T11" fmla="*/ 0 h 666"/>
              <a:gd name="T12" fmla="*/ 241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2" y="0"/>
                </a:lnTo>
                <a:lnTo>
                  <a:pt x="241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04" name="Freeform 116"/>
          <p:cNvSpPr>
            <a:spLocks/>
          </p:cNvSpPr>
          <p:nvPr userDrawn="1"/>
        </p:nvSpPr>
        <p:spPr bwMode="auto">
          <a:xfrm>
            <a:off x="12013954" y="6511144"/>
            <a:ext cx="193388" cy="164533"/>
          </a:xfrm>
          <a:custGeom>
            <a:avLst/>
            <a:gdLst>
              <a:gd name="T0" fmla="*/ 394 w 791"/>
              <a:gd name="T1" fmla="*/ 268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8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6" y="0"/>
                </a:lnTo>
                <a:lnTo>
                  <a:pt x="501" y="0"/>
                </a:lnTo>
                <a:lnTo>
                  <a:pt x="536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05" name="Freeform 117"/>
          <p:cNvSpPr>
            <a:spLocks/>
          </p:cNvSpPr>
          <p:nvPr userDrawn="1"/>
        </p:nvSpPr>
        <p:spPr bwMode="auto">
          <a:xfrm>
            <a:off x="11871690" y="6511144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79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06" name="Freeform 127"/>
          <p:cNvSpPr>
            <a:spLocks/>
          </p:cNvSpPr>
          <p:nvPr userDrawn="1"/>
        </p:nvSpPr>
        <p:spPr bwMode="auto">
          <a:xfrm>
            <a:off x="8006155" y="6693466"/>
            <a:ext cx="193388" cy="164533"/>
          </a:xfrm>
          <a:custGeom>
            <a:avLst/>
            <a:gdLst>
              <a:gd name="T0" fmla="*/ 395 w 791"/>
              <a:gd name="T1" fmla="*/ 267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5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7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5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07" name="Freeform 128"/>
          <p:cNvSpPr>
            <a:spLocks/>
          </p:cNvSpPr>
          <p:nvPr userDrawn="1"/>
        </p:nvSpPr>
        <p:spPr bwMode="auto">
          <a:xfrm>
            <a:off x="7863892" y="6693466"/>
            <a:ext cx="157823" cy="164533"/>
          </a:xfrm>
          <a:custGeom>
            <a:avLst/>
            <a:gdLst>
              <a:gd name="T0" fmla="*/ 645 w 645"/>
              <a:gd name="T1" fmla="*/ 192 h 666"/>
              <a:gd name="T2" fmla="*/ 645 w 645"/>
              <a:gd name="T3" fmla="*/ 0 h 666"/>
              <a:gd name="T4" fmla="*/ 564 w 645"/>
              <a:gd name="T5" fmla="*/ 0 h 666"/>
              <a:gd name="T6" fmla="*/ 484 w 645"/>
              <a:gd name="T7" fmla="*/ 0 h 666"/>
              <a:gd name="T8" fmla="*/ 403 w 645"/>
              <a:gd name="T9" fmla="*/ 0 h 666"/>
              <a:gd name="T10" fmla="*/ 323 w 645"/>
              <a:gd name="T11" fmla="*/ 0 h 666"/>
              <a:gd name="T12" fmla="*/ 242 w 645"/>
              <a:gd name="T13" fmla="*/ 0 h 666"/>
              <a:gd name="T14" fmla="*/ 161 w 645"/>
              <a:gd name="T15" fmla="*/ 0 h 666"/>
              <a:gd name="T16" fmla="*/ 82 w 645"/>
              <a:gd name="T17" fmla="*/ 0 h 666"/>
              <a:gd name="T18" fmla="*/ 0 w 645"/>
              <a:gd name="T19" fmla="*/ 0 h 666"/>
              <a:gd name="T20" fmla="*/ 0 w 645"/>
              <a:gd name="T21" fmla="*/ 192 h 666"/>
              <a:gd name="T22" fmla="*/ 189 w 645"/>
              <a:gd name="T23" fmla="*/ 192 h 666"/>
              <a:gd name="T24" fmla="*/ 189 w 645"/>
              <a:gd name="T25" fmla="*/ 666 h 666"/>
              <a:gd name="T26" fmla="*/ 456 w 645"/>
              <a:gd name="T27" fmla="*/ 666 h 666"/>
              <a:gd name="T28" fmla="*/ 456 w 645"/>
              <a:gd name="T29" fmla="*/ 192 h 666"/>
              <a:gd name="T30" fmla="*/ 645 w 645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5" h="666">
                <a:moveTo>
                  <a:pt x="645" y="192"/>
                </a:moveTo>
                <a:lnTo>
                  <a:pt x="645" y="0"/>
                </a:lnTo>
                <a:lnTo>
                  <a:pt x="564" y="0"/>
                </a:lnTo>
                <a:lnTo>
                  <a:pt x="484" y="0"/>
                </a:lnTo>
                <a:lnTo>
                  <a:pt x="403" y="0"/>
                </a:lnTo>
                <a:lnTo>
                  <a:pt x="323" y="0"/>
                </a:lnTo>
                <a:lnTo>
                  <a:pt x="242" y="0"/>
                </a:lnTo>
                <a:lnTo>
                  <a:pt x="161" y="0"/>
                </a:lnTo>
                <a:lnTo>
                  <a:pt x="82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5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08" name="Freeform 129"/>
          <p:cNvSpPr>
            <a:spLocks/>
          </p:cNvSpPr>
          <p:nvPr userDrawn="1"/>
        </p:nvSpPr>
        <p:spPr bwMode="auto">
          <a:xfrm>
            <a:off x="7683843" y="6693466"/>
            <a:ext cx="195610" cy="164533"/>
          </a:xfrm>
          <a:custGeom>
            <a:avLst/>
            <a:gdLst>
              <a:gd name="T0" fmla="*/ 397 w 791"/>
              <a:gd name="T1" fmla="*/ 267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1 w 791"/>
              <a:gd name="T9" fmla="*/ 0 h 666"/>
              <a:gd name="T10" fmla="*/ 326 w 791"/>
              <a:gd name="T11" fmla="*/ 0 h 666"/>
              <a:gd name="T12" fmla="*/ 361 w 791"/>
              <a:gd name="T13" fmla="*/ 0 h 666"/>
              <a:gd name="T14" fmla="*/ 397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7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7" y="267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1" y="0"/>
                </a:lnTo>
                <a:lnTo>
                  <a:pt x="326" y="0"/>
                </a:lnTo>
                <a:lnTo>
                  <a:pt x="361" y="0"/>
                </a:lnTo>
                <a:lnTo>
                  <a:pt x="397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7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09" name="Freeform 130"/>
          <p:cNvSpPr>
            <a:spLocks/>
          </p:cNvSpPr>
          <p:nvPr userDrawn="1"/>
        </p:nvSpPr>
        <p:spPr bwMode="auto">
          <a:xfrm>
            <a:off x="7541579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4 w 643"/>
              <a:gd name="T5" fmla="*/ 0 h 666"/>
              <a:gd name="T6" fmla="*/ 483 w 643"/>
              <a:gd name="T7" fmla="*/ 0 h 666"/>
              <a:gd name="T8" fmla="*/ 403 w 643"/>
              <a:gd name="T9" fmla="*/ 0 h 666"/>
              <a:gd name="T10" fmla="*/ 322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4" y="0"/>
                </a:lnTo>
                <a:lnTo>
                  <a:pt x="483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10" name="Freeform 131"/>
          <p:cNvSpPr>
            <a:spLocks/>
          </p:cNvSpPr>
          <p:nvPr userDrawn="1"/>
        </p:nvSpPr>
        <p:spPr bwMode="auto">
          <a:xfrm>
            <a:off x="8646335" y="6693466"/>
            <a:ext cx="195610" cy="164533"/>
          </a:xfrm>
          <a:custGeom>
            <a:avLst/>
            <a:gdLst>
              <a:gd name="T0" fmla="*/ 395 w 792"/>
              <a:gd name="T1" fmla="*/ 267 h 666"/>
              <a:gd name="T2" fmla="*/ 260 w 792"/>
              <a:gd name="T3" fmla="*/ 666 h 666"/>
              <a:gd name="T4" fmla="*/ 0 w 792"/>
              <a:gd name="T5" fmla="*/ 666 h 666"/>
              <a:gd name="T6" fmla="*/ 255 w 792"/>
              <a:gd name="T7" fmla="*/ 0 h 666"/>
              <a:gd name="T8" fmla="*/ 291 w 792"/>
              <a:gd name="T9" fmla="*/ 0 h 666"/>
              <a:gd name="T10" fmla="*/ 325 w 792"/>
              <a:gd name="T11" fmla="*/ 0 h 666"/>
              <a:gd name="T12" fmla="*/ 361 w 792"/>
              <a:gd name="T13" fmla="*/ 0 h 666"/>
              <a:gd name="T14" fmla="*/ 395 w 792"/>
              <a:gd name="T15" fmla="*/ 0 h 666"/>
              <a:gd name="T16" fmla="*/ 431 w 792"/>
              <a:gd name="T17" fmla="*/ 0 h 666"/>
              <a:gd name="T18" fmla="*/ 465 w 792"/>
              <a:gd name="T19" fmla="*/ 0 h 666"/>
              <a:gd name="T20" fmla="*/ 501 w 792"/>
              <a:gd name="T21" fmla="*/ 0 h 666"/>
              <a:gd name="T22" fmla="*/ 536 w 792"/>
              <a:gd name="T23" fmla="*/ 0 h 666"/>
              <a:gd name="T24" fmla="*/ 792 w 792"/>
              <a:gd name="T25" fmla="*/ 666 h 666"/>
              <a:gd name="T26" fmla="*/ 531 w 792"/>
              <a:gd name="T27" fmla="*/ 666 h 666"/>
              <a:gd name="T28" fmla="*/ 395 w 792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2" h="666">
                <a:moveTo>
                  <a:pt x="395" y="267"/>
                </a:moveTo>
                <a:lnTo>
                  <a:pt x="260" y="666"/>
                </a:lnTo>
                <a:lnTo>
                  <a:pt x="0" y="666"/>
                </a:lnTo>
                <a:lnTo>
                  <a:pt x="255" y="0"/>
                </a:lnTo>
                <a:lnTo>
                  <a:pt x="291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6" y="0"/>
                </a:lnTo>
                <a:lnTo>
                  <a:pt x="792" y="666"/>
                </a:lnTo>
                <a:lnTo>
                  <a:pt x="531" y="666"/>
                </a:lnTo>
                <a:lnTo>
                  <a:pt x="395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11" name="Freeform 132"/>
          <p:cNvSpPr>
            <a:spLocks/>
          </p:cNvSpPr>
          <p:nvPr userDrawn="1"/>
        </p:nvSpPr>
        <p:spPr bwMode="auto">
          <a:xfrm>
            <a:off x="8504073" y="6693466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4 w 644"/>
              <a:gd name="T7" fmla="*/ 0 h 666"/>
              <a:gd name="T8" fmla="*/ 403 w 644"/>
              <a:gd name="T9" fmla="*/ 0 h 666"/>
              <a:gd name="T10" fmla="*/ 321 w 644"/>
              <a:gd name="T11" fmla="*/ 0 h 666"/>
              <a:gd name="T12" fmla="*/ 242 w 644"/>
              <a:gd name="T13" fmla="*/ 0 h 666"/>
              <a:gd name="T14" fmla="*/ 161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9 w 644"/>
              <a:gd name="T23" fmla="*/ 192 h 666"/>
              <a:gd name="T24" fmla="*/ 189 w 644"/>
              <a:gd name="T25" fmla="*/ 666 h 666"/>
              <a:gd name="T26" fmla="*/ 456 w 644"/>
              <a:gd name="T27" fmla="*/ 666 h 666"/>
              <a:gd name="T28" fmla="*/ 456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4" y="0"/>
                </a:lnTo>
                <a:lnTo>
                  <a:pt x="403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4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12" name="Freeform 133"/>
          <p:cNvSpPr>
            <a:spLocks/>
          </p:cNvSpPr>
          <p:nvPr userDrawn="1"/>
        </p:nvSpPr>
        <p:spPr bwMode="auto">
          <a:xfrm>
            <a:off x="8326245" y="6693466"/>
            <a:ext cx="193388" cy="164533"/>
          </a:xfrm>
          <a:custGeom>
            <a:avLst/>
            <a:gdLst>
              <a:gd name="T0" fmla="*/ 396 w 791"/>
              <a:gd name="T1" fmla="*/ 267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7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1" y="0"/>
                </a:lnTo>
                <a:lnTo>
                  <a:pt x="466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13" name="Freeform 134"/>
          <p:cNvSpPr>
            <a:spLocks/>
          </p:cNvSpPr>
          <p:nvPr userDrawn="1"/>
        </p:nvSpPr>
        <p:spPr bwMode="auto">
          <a:xfrm>
            <a:off x="8183983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3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14" name="Freeform 135"/>
          <p:cNvSpPr>
            <a:spLocks/>
          </p:cNvSpPr>
          <p:nvPr userDrawn="1"/>
        </p:nvSpPr>
        <p:spPr bwMode="auto">
          <a:xfrm>
            <a:off x="9288740" y="6693466"/>
            <a:ext cx="193388" cy="164533"/>
          </a:xfrm>
          <a:custGeom>
            <a:avLst/>
            <a:gdLst>
              <a:gd name="T0" fmla="*/ 395 w 791"/>
              <a:gd name="T1" fmla="*/ 267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89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7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89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15" name="Freeform 136"/>
          <p:cNvSpPr>
            <a:spLocks/>
          </p:cNvSpPr>
          <p:nvPr userDrawn="1"/>
        </p:nvSpPr>
        <p:spPr bwMode="auto">
          <a:xfrm>
            <a:off x="9146477" y="6693466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2 w 644"/>
              <a:gd name="T7" fmla="*/ 0 h 666"/>
              <a:gd name="T8" fmla="*/ 402 w 644"/>
              <a:gd name="T9" fmla="*/ 0 h 666"/>
              <a:gd name="T10" fmla="*/ 321 w 644"/>
              <a:gd name="T11" fmla="*/ 0 h 666"/>
              <a:gd name="T12" fmla="*/ 242 w 644"/>
              <a:gd name="T13" fmla="*/ 0 h 666"/>
              <a:gd name="T14" fmla="*/ 160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8 w 644"/>
              <a:gd name="T23" fmla="*/ 192 h 666"/>
              <a:gd name="T24" fmla="*/ 188 w 644"/>
              <a:gd name="T25" fmla="*/ 666 h 666"/>
              <a:gd name="T26" fmla="*/ 455 w 644"/>
              <a:gd name="T27" fmla="*/ 666 h 666"/>
              <a:gd name="T28" fmla="*/ 455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2" y="0"/>
                </a:lnTo>
                <a:lnTo>
                  <a:pt x="402" y="0"/>
                </a:lnTo>
                <a:lnTo>
                  <a:pt x="321" y="0"/>
                </a:lnTo>
                <a:lnTo>
                  <a:pt x="242" y="0"/>
                </a:lnTo>
                <a:lnTo>
                  <a:pt x="160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5" y="666"/>
                </a:lnTo>
                <a:lnTo>
                  <a:pt x="455" y="192"/>
                </a:lnTo>
                <a:lnTo>
                  <a:pt x="644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16" name="Freeform 137"/>
          <p:cNvSpPr>
            <a:spLocks/>
          </p:cNvSpPr>
          <p:nvPr userDrawn="1"/>
        </p:nvSpPr>
        <p:spPr bwMode="auto">
          <a:xfrm>
            <a:off x="8966426" y="6693466"/>
            <a:ext cx="195610" cy="164533"/>
          </a:xfrm>
          <a:custGeom>
            <a:avLst/>
            <a:gdLst>
              <a:gd name="T0" fmla="*/ 396 w 791"/>
              <a:gd name="T1" fmla="*/ 267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0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6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7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0" y="0"/>
                </a:lnTo>
                <a:lnTo>
                  <a:pt x="466" y="0"/>
                </a:lnTo>
                <a:lnTo>
                  <a:pt x="500" y="0"/>
                </a:lnTo>
                <a:lnTo>
                  <a:pt x="536" y="0"/>
                </a:lnTo>
                <a:lnTo>
                  <a:pt x="791" y="666"/>
                </a:lnTo>
                <a:lnTo>
                  <a:pt x="530" y="666"/>
                </a:lnTo>
                <a:lnTo>
                  <a:pt x="396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17" name="Freeform 138"/>
          <p:cNvSpPr>
            <a:spLocks/>
          </p:cNvSpPr>
          <p:nvPr userDrawn="1"/>
        </p:nvSpPr>
        <p:spPr bwMode="auto">
          <a:xfrm>
            <a:off x="8824163" y="6693466"/>
            <a:ext cx="157823" cy="164533"/>
          </a:xfrm>
          <a:custGeom>
            <a:avLst/>
            <a:gdLst>
              <a:gd name="T0" fmla="*/ 642 w 642"/>
              <a:gd name="T1" fmla="*/ 192 h 666"/>
              <a:gd name="T2" fmla="*/ 642 w 642"/>
              <a:gd name="T3" fmla="*/ 0 h 666"/>
              <a:gd name="T4" fmla="*/ 563 w 642"/>
              <a:gd name="T5" fmla="*/ 0 h 666"/>
              <a:gd name="T6" fmla="*/ 482 w 642"/>
              <a:gd name="T7" fmla="*/ 0 h 666"/>
              <a:gd name="T8" fmla="*/ 401 w 642"/>
              <a:gd name="T9" fmla="*/ 0 h 666"/>
              <a:gd name="T10" fmla="*/ 321 w 642"/>
              <a:gd name="T11" fmla="*/ 0 h 666"/>
              <a:gd name="T12" fmla="*/ 240 w 642"/>
              <a:gd name="T13" fmla="*/ 0 h 666"/>
              <a:gd name="T14" fmla="*/ 160 w 642"/>
              <a:gd name="T15" fmla="*/ 0 h 666"/>
              <a:gd name="T16" fmla="*/ 79 w 642"/>
              <a:gd name="T17" fmla="*/ 0 h 666"/>
              <a:gd name="T18" fmla="*/ 0 w 642"/>
              <a:gd name="T19" fmla="*/ 0 h 666"/>
              <a:gd name="T20" fmla="*/ 0 w 642"/>
              <a:gd name="T21" fmla="*/ 192 h 666"/>
              <a:gd name="T22" fmla="*/ 188 w 642"/>
              <a:gd name="T23" fmla="*/ 192 h 666"/>
              <a:gd name="T24" fmla="*/ 188 w 642"/>
              <a:gd name="T25" fmla="*/ 666 h 666"/>
              <a:gd name="T26" fmla="*/ 454 w 642"/>
              <a:gd name="T27" fmla="*/ 666 h 666"/>
              <a:gd name="T28" fmla="*/ 454 w 642"/>
              <a:gd name="T29" fmla="*/ 192 h 666"/>
              <a:gd name="T30" fmla="*/ 642 w 642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2" h="666">
                <a:moveTo>
                  <a:pt x="642" y="192"/>
                </a:moveTo>
                <a:lnTo>
                  <a:pt x="642" y="0"/>
                </a:lnTo>
                <a:lnTo>
                  <a:pt x="563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0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8" y="192"/>
                </a:lnTo>
                <a:lnTo>
                  <a:pt x="188" y="666"/>
                </a:lnTo>
                <a:lnTo>
                  <a:pt x="454" y="666"/>
                </a:lnTo>
                <a:lnTo>
                  <a:pt x="454" y="192"/>
                </a:lnTo>
                <a:lnTo>
                  <a:pt x="642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18" name="Freeform 139"/>
          <p:cNvSpPr>
            <a:spLocks/>
          </p:cNvSpPr>
          <p:nvPr userDrawn="1"/>
        </p:nvSpPr>
        <p:spPr bwMode="auto">
          <a:xfrm>
            <a:off x="9928921" y="6693466"/>
            <a:ext cx="193388" cy="164533"/>
          </a:xfrm>
          <a:custGeom>
            <a:avLst/>
            <a:gdLst>
              <a:gd name="T0" fmla="*/ 394 w 791"/>
              <a:gd name="T1" fmla="*/ 267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88 w 791"/>
              <a:gd name="T9" fmla="*/ 0 h 666"/>
              <a:gd name="T10" fmla="*/ 324 w 791"/>
              <a:gd name="T11" fmla="*/ 0 h 666"/>
              <a:gd name="T12" fmla="*/ 359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7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88" y="0"/>
                </a:lnTo>
                <a:lnTo>
                  <a:pt x="324" y="0"/>
                </a:lnTo>
                <a:lnTo>
                  <a:pt x="359" y="0"/>
                </a:lnTo>
                <a:lnTo>
                  <a:pt x="394" y="0"/>
                </a:lnTo>
                <a:lnTo>
                  <a:pt x="430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19" name="Freeform 140"/>
          <p:cNvSpPr>
            <a:spLocks/>
          </p:cNvSpPr>
          <p:nvPr userDrawn="1"/>
        </p:nvSpPr>
        <p:spPr bwMode="auto">
          <a:xfrm>
            <a:off x="9786657" y="6693466"/>
            <a:ext cx="157823" cy="164533"/>
          </a:xfrm>
          <a:custGeom>
            <a:avLst/>
            <a:gdLst>
              <a:gd name="T0" fmla="*/ 645 w 645"/>
              <a:gd name="T1" fmla="*/ 192 h 666"/>
              <a:gd name="T2" fmla="*/ 645 w 645"/>
              <a:gd name="T3" fmla="*/ 0 h 666"/>
              <a:gd name="T4" fmla="*/ 564 w 645"/>
              <a:gd name="T5" fmla="*/ 0 h 666"/>
              <a:gd name="T6" fmla="*/ 482 w 645"/>
              <a:gd name="T7" fmla="*/ 0 h 666"/>
              <a:gd name="T8" fmla="*/ 403 w 645"/>
              <a:gd name="T9" fmla="*/ 0 h 666"/>
              <a:gd name="T10" fmla="*/ 322 w 645"/>
              <a:gd name="T11" fmla="*/ 0 h 666"/>
              <a:gd name="T12" fmla="*/ 242 w 645"/>
              <a:gd name="T13" fmla="*/ 0 h 666"/>
              <a:gd name="T14" fmla="*/ 161 w 645"/>
              <a:gd name="T15" fmla="*/ 0 h 666"/>
              <a:gd name="T16" fmla="*/ 81 w 645"/>
              <a:gd name="T17" fmla="*/ 0 h 666"/>
              <a:gd name="T18" fmla="*/ 0 w 645"/>
              <a:gd name="T19" fmla="*/ 0 h 666"/>
              <a:gd name="T20" fmla="*/ 0 w 645"/>
              <a:gd name="T21" fmla="*/ 192 h 666"/>
              <a:gd name="T22" fmla="*/ 189 w 645"/>
              <a:gd name="T23" fmla="*/ 192 h 666"/>
              <a:gd name="T24" fmla="*/ 189 w 645"/>
              <a:gd name="T25" fmla="*/ 666 h 666"/>
              <a:gd name="T26" fmla="*/ 456 w 645"/>
              <a:gd name="T27" fmla="*/ 666 h 666"/>
              <a:gd name="T28" fmla="*/ 456 w 645"/>
              <a:gd name="T29" fmla="*/ 192 h 666"/>
              <a:gd name="T30" fmla="*/ 645 w 645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5" h="666">
                <a:moveTo>
                  <a:pt x="645" y="192"/>
                </a:moveTo>
                <a:lnTo>
                  <a:pt x="645" y="0"/>
                </a:lnTo>
                <a:lnTo>
                  <a:pt x="564" y="0"/>
                </a:lnTo>
                <a:lnTo>
                  <a:pt x="482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5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20" name="Freeform 141"/>
          <p:cNvSpPr>
            <a:spLocks/>
          </p:cNvSpPr>
          <p:nvPr userDrawn="1"/>
        </p:nvSpPr>
        <p:spPr bwMode="auto">
          <a:xfrm>
            <a:off x="9608830" y="6693466"/>
            <a:ext cx="193388" cy="164533"/>
          </a:xfrm>
          <a:custGeom>
            <a:avLst/>
            <a:gdLst>
              <a:gd name="T0" fmla="*/ 396 w 791"/>
              <a:gd name="T1" fmla="*/ 267 h 666"/>
              <a:gd name="T2" fmla="*/ 261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6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7"/>
                </a:moveTo>
                <a:lnTo>
                  <a:pt x="261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5" y="0"/>
                </a:lnTo>
                <a:lnTo>
                  <a:pt x="361" y="0"/>
                </a:lnTo>
                <a:lnTo>
                  <a:pt x="396" y="0"/>
                </a:lnTo>
                <a:lnTo>
                  <a:pt x="431" y="0"/>
                </a:lnTo>
                <a:lnTo>
                  <a:pt x="467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6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21" name="Freeform 142"/>
          <p:cNvSpPr>
            <a:spLocks/>
          </p:cNvSpPr>
          <p:nvPr userDrawn="1"/>
        </p:nvSpPr>
        <p:spPr bwMode="auto">
          <a:xfrm>
            <a:off x="9466567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2 w 643"/>
              <a:gd name="T11" fmla="*/ 0 h 666"/>
              <a:gd name="T12" fmla="*/ 241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2" y="0"/>
                </a:lnTo>
                <a:lnTo>
                  <a:pt x="241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22" name="Freeform 143"/>
          <p:cNvSpPr>
            <a:spLocks/>
          </p:cNvSpPr>
          <p:nvPr userDrawn="1"/>
        </p:nvSpPr>
        <p:spPr bwMode="auto">
          <a:xfrm>
            <a:off x="10569100" y="6693466"/>
            <a:ext cx="195610" cy="164533"/>
          </a:xfrm>
          <a:custGeom>
            <a:avLst/>
            <a:gdLst>
              <a:gd name="T0" fmla="*/ 396 w 791"/>
              <a:gd name="T1" fmla="*/ 267 h 666"/>
              <a:gd name="T2" fmla="*/ 260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2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7"/>
                </a:moveTo>
                <a:lnTo>
                  <a:pt x="260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0" y="0"/>
                </a:lnTo>
                <a:lnTo>
                  <a:pt x="466" y="0"/>
                </a:lnTo>
                <a:lnTo>
                  <a:pt x="502" y="0"/>
                </a:lnTo>
                <a:lnTo>
                  <a:pt x="536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23" name="Freeform 144"/>
          <p:cNvSpPr>
            <a:spLocks/>
          </p:cNvSpPr>
          <p:nvPr userDrawn="1"/>
        </p:nvSpPr>
        <p:spPr bwMode="auto">
          <a:xfrm>
            <a:off x="10429061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2 w 643"/>
              <a:gd name="T9" fmla="*/ 0 h 666"/>
              <a:gd name="T10" fmla="*/ 321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1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5 w 643"/>
              <a:gd name="T27" fmla="*/ 666 h 666"/>
              <a:gd name="T28" fmla="*/ 455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2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5" y="666"/>
                </a:lnTo>
                <a:lnTo>
                  <a:pt x="455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24" name="Freeform 145"/>
          <p:cNvSpPr>
            <a:spLocks/>
          </p:cNvSpPr>
          <p:nvPr userDrawn="1"/>
        </p:nvSpPr>
        <p:spPr bwMode="auto">
          <a:xfrm>
            <a:off x="10249010" y="6693466"/>
            <a:ext cx="195610" cy="164533"/>
          </a:xfrm>
          <a:custGeom>
            <a:avLst/>
            <a:gdLst>
              <a:gd name="T0" fmla="*/ 394 w 791"/>
              <a:gd name="T1" fmla="*/ 267 h 666"/>
              <a:gd name="T2" fmla="*/ 260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4 w 791"/>
              <a:gd name="T15" fmla="*/ 0 h 666"/>
              <a:gd name="T16" fmla="*/ 430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6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4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4" y="267"/>
                </a:moveTo>
                <a:lnTo>
                  <a:pt x="260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4" y="0"/>
                </a:lnTo>
                <a:lnTo>
                  <a:pt x="430" y="0"/>
                </a:lnTo>
                <a:lnTo>
                  <a:pt x="466" y="0"/>
                </a:lnTo>
                <a:lnTo>
                  <a:pt x="501" y="0"/>
                </a:lnTo>
                <a:lnTo>
                  <a:pt x="536" y="0"/>
                </a:lnTo>
                <a:lnTo>
                  <a:pt x="791" y="666"/>
                </a:lnTo>
                <a:lnTo>
                  <a:pt x="530" y="666"/>
                </a:lnTo>
                <a:lnTo>
                  <a:pt x="394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25" name="Freeform 146"/>
          <p:cNvSpPr>
            <a:spLocks/>
          </p:cNvSpPr>
          <p:nvPr userDrawn="1"/>
        </p:nvSpPr>
        <p:spPr bwMode="auto">
          <a:xfrm>
            <a:off x="10106747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2 w 643"/>
              <a:gd name="T5" fmla="*/ 0 h 666"/>
              <a:gd name="T6" fmla="*/ 482 w 643"/>
              <a:gd name="T7" fmla="*/ 0 h 666"/>
              <a:gd name="T8" fmla="*/ 401 w 643"/>
              <a:gd name="T9" fmla="*/ 0 h 666"/>
              <a:gd name="T10" fmla="*/ 321 w 643"/>
              <a:gd name="T11" fmla="*/ 0 h 666"/>
              <a:gd name="T12" fmla="*/ 240 w 643"/>
              <a:gd name="T13" fmla="*/ 0 h 666"/>
              <a:gd name="T14" fmla="*/ 161 w 643"/>
              <a:gd name="T15" fmla="*/ 0 h 666"/>
              <a:gd name="T16" fmla="*/ 79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7 w 643"/>
              <a:gd name="T23" fmla="*/ 192 h 666"/>
              <a:gd name="T24" fmla="*/ 187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2" y="0"/>
                </a:lnTo>
                <a:lnTo>
                  <a:pt x="482" y="0"/>
                </a:lnTo>
                <a:lnTo>
                  <a:pt x="401" y="0"/>
                </a:lnTo>
                <a:lnTo>
                  <a:pt x="321" y="0"/>
                </a:lnTo>
                <a:lnTo>
                  <a:pt x="240" y="0"/>
                </a:lnTo>
                <a:lnTo>
                  <a:pt x="161" y="0"/>
                </a:lnTo>
                <a:lnTo>
                  <a:pt x="79" y="0"/>
                </a:lnTo>
                <a:lnTo>
                  <a:pt x="0" y="0"/>
                </a:lnTo>
                <a:lnTo>
                  <a:pt x="0" y="192"/>
                </a:lnTo>
                <a:lnTo>
                  <a:pt x="187" y="192"/>
                </a:lnTo>
                <a:lnTo>
                  <a:pt x="187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26" name="Freeform 147"/>
          <p:cNvSpPr>
            <a:spLocks/>
          </p:cNvSpPr>
          <p:nvPr userDrawn="1"/>
        </p:nvSpPr>
        <p:spPr bwMode="auto">
          <a:xfrm>
            <a:off x="11211504" y="6693466"/>
            <a:ext cx="193388" cy="164533"/>
          </a:xfrm>
          <a:custGeom>
            <a:avLst/>
            <a:gdLst>
              <a:gd name="T0" fmla="*/ 397 w 791"/>
              <a:gd name="T1" fmla="*/ 267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1 w 791"/>
              <a:gd name="T9" fmla="*/ 0 h 666"/>
              <a:gd name="T10" fmla="*/ 326 w 791"/>
              <a:gd name="T11" fmla="*/ 0 h 666"/>
              <a:gd name="T12" fmla="*/ 361 w 791"/>
              <a:gd name="T13" fmla="*/ 0 h 666"/>
              <a:gd name="T14" fmla="*/ 397 w 791"/>
              <a:gd name="T15" fmla="*/ 0 h 666"/>
              <a:gd name="T16" fmla="*/ 431 w 791"/>
              <a:gd name="T17" fmla="*/ 0 h 666"/>
              <a:gd name="T18" fmla="*/ 467 w 791"/>
              <a:gd name="T19" fmla="*/ 0 h 666"/>
              <a:gd name="T20" fmla="*/ 503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7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7" y="267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1" y="0"/>
                </a:lnTo>
                <a:lnTo>
                  <a:pt x="326" y="0"/>
                </a:lnTo>
                <a:lnTo>
                  <a:pt x="361" y="0"/>
                </a:lnTo>
                <a:lnTo>
                  <a:pt x="397" y="0"/>
                </a:lnTo>
                <a:lnTo>
                  <a:pt x="431" y="0"/>
                </a:lnTo>
                <a:lnTo>
                  <a:pt x="467" y="0"/>
                </a:lnTo>
                <a:lnTo>
                  <a:pt x="503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7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27" name="Freeform 148"/>
          <p:cNvSpPr>
            <a:spLocks/>
          </p:cNvSpPr>
          <p:nvPr userDrawn="1"/>
        </p:nvSpPr>
        <p:spPr bwMode="auto">
          <a:xfrm>
            <a:off x="11069241" y="6693466"/>
            <a:ext cx="157823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4 w 643"/>
              <a:gd name="T5" fmla="*/ 0 h 666"/>
              <a:gd name="T6" fmla="*/ 483 w 643"/>
              <a:gd name="T7" fmla="*/ 0 h 666"/>
              <a:gd name="T8" fmla="*/ 403 w 643"/>
              <a:gd name="T9" fmla="*/ 0 h 666"/>
              <a:gd name="T10" fmla="*/ 322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2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4" y="0"/>
                </a:lnTo>
                <a:lnTo>
                  <a:pt x="483" y="0"/>
                </a:lnTo>
                <a:lnTo>
                  <a:pt x="403" y="0"/>
                </a:lnTo>
                <a:lnTo>
                  <a:pt x="322" y="0"/>
                </a:lnTo>
                <a:lnTo>
                  <a:pt x="242" y="0"/>
                </a:lnTo>
                <a:lnTo>
                  <a:pt x="161" y="0"/>
                </a:lnTo>
                <a:lnTo>
                  <a:pt x="82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28" name="Freeform 149"/>
          <p:cNvSpPr>
            <a:spLocks/>
          </p:cNvSpPr>
          <p:nvPr userDrawn="1"/>
        </p:nvSpPr>
        <p:spPr bwMode="auto">
          <a:xfrm>
            <a:off x="10891414" y="6693466"/>
            <a:ext cx="193388" cy="164533"/>
          </a:xfrm>
          <a:custGeom>
            <a:avLst/>
            <a:gdLst>
              <a:gd name="T0" fmla="*/ 395 w 791"/>
              <a:gd name="T1" fmla="*/ 267 h 666"/>
              <a:gd name="T2" fmla="*/ 259 w 791"/>
              <a:gd name="T3" fmla="*/ 666 h 666"/>
              <a:gd name="T4" fmla="*/ 0 w 791"/>
              <a:gd name="T5" fmla="*/ 666 h 666"/>
              <a:gd name="T6" fmla="*/ 255 w 791"/>
              <a:gd name="T7" fmla="*/ 0 h 666"/>
              <a:gd name="T8" fmla="*/ 291 w 791"/>
              <a:gd name="T9" fmla="*/ 0 h 666"/>
              <a:gd name="T10" fmla="*/ 325 w 791"/>
              <a:gd name="T11" fmla="*/ 0 h 666"/>
              <a:gd name="T12" fmla="*/ 361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1 w 791"/>
              <a:gd name="T27" fmla="*/ 666 h 666"/>
              <a:gd name="T28" fmla="*/ 395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7"/>
                </a:moveTo>
                <a:lnTo>
                  <a:pt x="259" y="666"/>
                </a:lnTo>
                <a:lnTo>
                  <a:pt x="0" y="666"/>
                </a:lnTo>
                <a:lnTo>
                  <a:pt x="255" y="0"/>
                </a:lnTo>
                <a:lnTo>
                  <a:pt x="291" y="0"/>
                </a:lnTo>
                <a:lnTo>
                  <a:pt x="325" y="0"/>
                </a:lnTo>
                <a:lnTo>
                  <a:pt x="361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1" y="666"/>
                </a:lnTo>
                <a:lnTo>
                  <a:pt x="395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29" name="Freeform 150"/>
          <p:cNvSpPr>
            <a:spLocks/>
          </p:cNvSpPr>
          <p:nvPr userDrawn="1"/>
        </p:nvSpPr>
        <p:spPr bwMode="auto">
          <a:xfrm>
            <a:off x="10749151" y="6693466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4 w 644"/>
              <a:gd name="T7" fmla="*/ 0 h 666"/>
              <a:gd name="T8" fmla="*/ 402 w 644"/>
              <a:gd name="T9" fmla="*/ 0 h 666"/>
              <a:gd name="T10" fmla="*/ 323 w 644"/>
              <a:gd name="T11" fmla="*/ 0 h 666"/>
              <a:gd name="T12" fmla="*/ 242 w 644"/>
              <a:gd name="T13" fmla="*/ 0 h 666"/>
              <a:gd name="T14" fmla="*/ 162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9 w 644"/>
              <a:gd name="T23" fmla="*/ 192 h 666"/>
              <a:gd name="T24" fmla="*/ 189 w 644"/>
              <a:gd name="T25" fmla="*/ 666 h 666"/>
              <a:gd name="T26" fmla="*/ 455 w 644"/>
              <a:gd name="T27" fmla="*/ 666 h 666"/>
              <a:gd name="T28" fmla="*/ 455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4" y="0"/>
                </a:lnTo>
                <a:lnTo>
                  <a:pt x="402" y="0"/>
                </a:lnTo>
                <a:lnTo>
                  <a:pt x="323" y="0"/>
                </a:lnTo>
                <a:lnTo>
                  <a:pt x="242" y="0"/>
                </a:lnTo>
                <a:lnTo>
                  <a:pt x="162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5" y="666"/>
                </a:lnTo>
                <a:lnTo>
                  <a:pt x="455" y="192"/>
                </a:lnTo>
                <a:lnTo>
                  <a:pt x="644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30" name="Freeform 151"/>
          <p:cNvSpPr>
            <a:spLocks/>
          </p:cNvSpPr>
          <p:nvPr userDrawn="1"/>
        </p:nvSpPr>
        <p:spPr bwMode="auto">
          <a:xfrm>
            <a:off x="11851685" y="6693466"/>
            <a:ext cx="195610" cy="164533"/>
          </a:xfrm>
          <a:custGeom>
            <a:avLst/>
            <a:gdLst>
              <a:gd name="T0" fmla="*/ 396 w 791"/>
              <a:gd name="T1" fmla="*/ 267 h 666"/>
              <a:gd name="T2" fmla="*/ 261 w 791"/>
              <a:gd name="T3" fmla="*/ 666 h 666"/>
              <a:gd name="T4" fmla="*/ 0 w 791"/>
              <a:gd name="T5" fmla="*/ 666 h 666"/>
              <a:gd name="T6" fmla="*/ 256 w 791"/>
              <a:gd name="T7" fmla="*/ 0 h 666"/>
              <a:gd name="T8" fmla="*/ 290 w 791"/>
              <a:gd name="T9" fmla="*/ 0 h 666"/>
              <a:gd name="T10" fmla="*/ 326 w 791"/>
              <a:gd name="T11" fmla="*/ 0 h 666"/>
              <a:gd name="T12" fmla="*/ 360 w 791"/>
              <a:gd name="T13" fmla="*/ 0 h 666"/>
              <a:gd name="T14" fmla="*/ 396 w 791"/>
              <a:gd name="T15" fmla="*/ 0 h 666"/>
              <a:gd name="T16" fmla="*/ 431 w 791"/>
              <a:gd name="T17" fmla="*/ 0 h 666"/>
              <a:gd name="T18" fmla="*/ 466 w 791"/>
              <a:gd name="T19" fmla="*/ 0 h 666"/>
              <a:gd name="T20" fmla="*/ 501 w 791"/>
              <a:gd name="T21" fmla="*/ 0 h 666"/>
              <a:gd name="T22" fmla="*/ 537 w 791"/>
              <a:gd name="T23" fmla="*/ 0 h 666"/>
              <a:gd name="T24" fmla="*/ 791 w 791"/>
              <a:gd name="T25" fmla="*/ 666 h 666"/>
              <a:gd name="T26" fmla="*/ 532 w 791"/>
              <a:gd name="T27" fmla="*/ 666 h 666"/>
              <a:gd name="T28" fmla="*/ 396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6" y="267"/>
                </a:moveTo>
                <a:lnTo>
                  <a:pt x="261" y="666"/>
                </a:lnTo>
                <a:lnTo>
                  <a:pt x="0" y="666"/>
                </a:lnTo>
                <a:lnTo>
                  <a:pt x="256" y="0"/>
                </a:lnTo>
                <a:lnTo>
                  <a:pt x="290" y="0"/>
                </a:lnTo>
                <a:lnTo>
                  <a:pt x="326" y="0"/>
                </a:lnTo>
                <a:lnTo>
                  <a:pt x="360" y="0"/>
                </a:lnTo>
                <a:lnTo>
                  <a:pt x="396" y="0"/>
                </a:lnTo>
                <a:lnTo>
                  <a:pt x="431" y="0"/>
                </a:lnTo>
                <a:lnTo>
                  <a:pt x="466" y="0"/>
                </a:lnTo>
                <a:lnTo>
                  <a:pt x="501" y="0"/>
                </a:lnTo>
                <a:lnTo>
                  <a:pt x="537" y="0"/>
                </a:lnTo>
                <a:lnTo>
                  <a:pt x="791" y="666"/>
                </a:lnTo>
                <a:lnTo>
                  <a:pt x="532" y="666"/>
                </a:lnTo>
                <a:lnTo>
                  <a:pt x="396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31" name="Freeform 152"/>
          <p:cNvSpPr>
            <a:spLocks/>
          </p:cNvSpPr>
          <p:nvPr userDrawn="1"/>
        </p:nvSpPr>
        <p:spPr bwMode="auto">
          <a:xfrm>
            <a:off x="11711646" y="6693466"/>
            <a:ext cx="155599" cy="164533"/>
          </a:xfrm>
          <a:custGeom>
            <a:avLst/>
            <a:gdLst>
              <a:gd name="T0" fmla="*/ 643 w 643"/>
              <a:gd name="T1" fmla="*/ 192 h 666"/>
              <a:gd name="T2" fmla="*/ 643 w 643"/>
              <a:gd name="T3" fmla="*/ 0 h 666"/>
              <a:gd name="T4" fmla="*/ 563 w 643"/>
              <a:gd name="T5" fmla="*/ 0 h 666"/>
              <a:gd name="T6" fmla="*/ 482 w 643"/>
              <a:gd name="T7" fmla="*/ 0 h 666"/>
              <a:gd name="T8" fmla="*/ 403 w 643"/>
              <a:gd name="T9" fmla="*/ 0 h 666"/>
              <a:gd name="T10" fmla="*/ 321 w 643"/>
              <a:gd name="T11" fmla="*/ 0 h 666"/>
              <a:gd name="T12" fmla="*/ 242 w 643"/>
              <a:gd name="T13" fmla="*/ 0 h 666"/>
              <a:gd name="T14" fmla="*/ 161 w 643"/>
              <a:gd name="T15" fmla="*/ 0 h 666"/>
              <a:gd name="T16" fmla="*/ 80 w 643"/>
              <a:gd name="T17" fmla="*/ 0 h 666"/>
              <a:gd name="T18" fmla="*/ 0 w 643"/>
              <a:gd name="T19" fmla="*/ 0 h 666"/>
              <a:gd name="T20" fmla="*/ 0 w 643"/>
              <a:gd name="T21" fmla="*/ 192 h 666"/>
              <a:gd name="T22" fmla="*/ 189 w 643"/>
              <a:gd name="T23" fmla="*/ 192 h 666"/>
              <a:gd name="T24" fmla="*/ 189 w 643"/>
              <a:gd name="T25" fmla="*/ 666 h 666"/>
              <a:gd name="T26" fmla="*/ 454 w 643"/>
              <a:gd name="T27" fmla="*/ 666 h 666"/>
              <a:gd name="T28" fmla="*/ 454 w 643"/>
              <a:gd name="T29" fmla="*/ 192 h 666"/>
              <a:gd name="T30" fmla="*/ 643 w 643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3" h="666">
                <a:moveTo>
                  <a:pt x="643" y="192"/>
                </a:moveTo>
                <a:lnTo>
                  <a:pt x="643" y="0"/>
                </a:lnTo>
                <a:lnTo>
                  <a:pt x="563" y="0"/>
                </a:lnTo>
                <a:lnTo>
                  <a:pt x="482" y="0"/>
                </a:lnTo>
                <a:lnTo>
                  <a:pt x="403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0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4" y="666"/>
                </a:lnTo>
                <a:lnTo>
                  <a:pt x="454" y="192"/>
                </a:lnTo>
                <a:lnTo>
                  <a:pt x="643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32" name="Freeform 153"/>
          <p:cNvSpPr>
            <a:spLocks/>
          </p:cNvSpPr>
          <p:nvPr userDrawn="1"/>
        </p:nvSpPr>
        <p:spPr bwMode="auto">
          <a:xfrm>
            <a:off x="11531594" y="6693466"/>
            <a:ext cx="195610" cy="164533"/>
          </a:xfrm>
          <a:custGeom>
            <a:avLst/>
            <a:gdLst>
              <a:gd name="T0" fmla="*/ 395 w 791"/>
              <a:gd name="T1" fmla="*/ 267 h 666"/>
              <a:gd name="T2" fmla="*/ 259 w 791"/>
              <a:gd name="T3" fmla="*/ 666 h 666"/>
              <a:gd name="T4" fmla="*/ 0 w 791"/>
              <a:gd name="T5" fmla="*/ 666 h 666"/>
              <a:gd name="T6" fmla="*/ 254 w 791"/>
              <a:gd name="T7" fmla="*/ 0 h 666"/>
              <a:gd name="T8" fmla="*/ 290 w 791"/>
              <a:gd name="T9" fmla="*/ 0 h 666"/>
              <a:gd name="T10" fmla="*/ 324 w 791"/>
              <a:gd name="T11" fmla="*/ 0 h 666"/>
              <a:gd name="T12" fmla="*/ 360 w 791"/>
              <a:gd name="T13" fmla="*/ 0 h 666"/>
              <a:gd name="T14" fmla="*/ 395 w 791"/>
              <a:gd name="T15" fmla="*/ 0 h 666"/>
              <a:gd name="T16" fmla="*/ 431 w 791"/>
              <a:gd name="T17" fmla="*/ 0 h 666"/>
              <a:gd name="T18" fmla="*/ 465 w 791"/>
              <a:gd name="T19" fmla="*/ 0 h 666"/>
              <a:gd name="T20" fmla="*/ 501 w 791"/>
              <a:gd name="T21" fmla="*/ 0 h 666"/>
              <a:gd name="T22" fmla="*/ 535 w 791"/>
              <a:gd name="T23" fmla="*/ 0 h 666"/>
              <a:gd name="T24" fmla="*/ 791 w 791"/>
              <a:gd name="T25" fmla="*/ 666 h 666"/>
              <a:gd name="T26" fmla="*/ 530 w 791"/>
              <a:gd name="T27" fmla="*/ 666 h 666"/>
              <a:gd name="T28" fmla="*/ 395 w 791"/>
              <a:gd name="T29" fmla="*/ 26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1" h="666">
                <a:moveTo>
                  <a:pt x="395" y="267"/>
                </a:moveTo>
                <a:lnTo>
                  <a:pt x="259" y="666"/>
                </a:lnTo>
                <a:lnTo>
                  <a:pt x="0" y="666"/>
                </a:lnTo>
                <a:lnTo>
                  <a:pt x="254" y="0"/>
                </a:lnTo>
                <a:lnTo>
                  <a:pt x="290" y="0"/>
                </a:lnTo>
                <a:lnTo>
                  <a:pt x="324" y="0"/>
                </a:lnTo>
                <a:lnTo>
                  <a:pt x="360" y="0"/>
                </a:lnTo>
                <a:lnTo>
                  <a:pt x="395" y="0"/>
                </a:lnTo>
                <a:lnTo>
                  <a:pt x="431" y="0"/>
                </a:lnTo>
                <a:lnTo>
                  <a:pt x="465" y="0"/>
                </a:lnTo>
                <a:lnTo>
                  <a:pt x="501" y="0"/>
                </a:lnTo>
                <a:lnTo>
                  <a:pt x="535" y="0"/>
                </a:lnTo>
                <a:lnTo>
                  <a:pt x="791" y="666"/>
                </a:lnTo>
                <a:lnTo>
                  <a:pt x="530" y="666"/>
                </a:lnTo>
                <a:lnTo>
                  <a:pt x="395" y="26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33" name="Freeform 154"/>
          <p:cNvSpPr>
            <a:spLocks/>
          </p:cNvSpPr>
          <p:nvPr userDrawn="1"/>
        </p:nvSpPr>
        <p:spPr bwMode="auto">
          <a:xfrm>
            <a:off x="11389332" y="6693466"/>
            <a:ext cx="157823" cy="164533"/>
          </a:xfrm>
          <a:custGeom>
            <a:avLst/>
            <a:gdLst>
              <a:gd name="T0" fmla="*/ 645 w 645"/>
              <a:gd name="T1" fmla="*/ 192 h 666"/>
              <a:gd name="T2" fmla="*/ 645 w 645"/>
              <a:gd name="T3" fmla="*/ 0 h 666"/>
              <a:gd name="T4" fmla="*/ 564 w 645"/>
              <a:gd name="T5" fmla="*/ 0 h 666"/>
              <a:gd name="T6" fmla="*/ 484 w 645"/>
              <a:gd name="T7" fmla="*/ 0 h 666"/>
              <a:gd name="T8" fmla="*/ 403 w 645"/>
              <a:gd name="T9" fmla="*/ 0 h 666"/>
              <a:gd name="T10" fmla="*/ 323 w 645"/>
              <a:gd name="T11" fmla="*/ 0 h 666"/>
              <a:gd name="T12" fmla="*/ 242 w 645"/>
              <a:gd name="T13" fmla="*/ 0 h 666"/>
              <a:gd name="T14" fmla="*/ 161 w 645"/>
              <a:gd name="T15" fmla="*/ 0 h 666"/>
              <a:gd name="T16" fmla="*/ 82 w 645"/>
              <a:gd name="T17" fmla="*/ 0 h 666"/>
              <a:gd name="T18" fmla="*/ 0 w 645"/>
              <a:gd name="T19" fmla="*/ 0 h 666"/>
              <a:gd name="T20" fmla="*/ 0 w 645"/>
              <a:gd name="T21" fmla="*/ 192 h 666"/>
              <a:gd name="T22" fmla="*/ 189 w 645"/>
              <a:gd name="T23" fmla="*/ 192 h 666"/>
              <a:gd name="T24" fmla="*/ 189 w 645"/>
              <a:gd name="T25" fmla="*/ 666 h 666"/>
              <a:gd name="T26" fmla="*/ 456 w 645"/>
              <a:gd name="T27" fmla="*/ 666 h 666"/>
              <a:gd name="T28" fmla="*/ 456 w 645"/>
              <a:gd name="T29" fmla="*/ 192 h 666"/>
              <a:gd name="T30" fmla="*/ 645 w 645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5" h="666">
                <a:moveTo>
                  <a:pt x="645" y="192"/>
                </a:moveTo>
                <a:lnTo>
                  <a:pt x="645" y="0"/>
                </a:lnTo>
                <a:lnTo>
                  <a:pt x="564" y="0"/>
                </a:lnTo>
                <a:lnTo>
                  <a:pt x="484" y="0"/>
                </a:lnTo>
                <a:lnTo>
                  <a:pt x="403" y="0"/>
                </a:lnTo>
                <a:lnTo>
                  <a:pt x="323" y="0"/>
                </a:lnTo>
                <a:lnTo>
                  <a:pt x="242" y="0"/>
                </a:lnTo>
                <a:lnTo>
                  <a:pt x="161" y="0"/>
                </a:lnTo>
                <a:lnTo>
                  <a:pt x="82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5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34" name="Freeform 155"/>
          <p:cNvSpPr>
            <a:spLocks/>
          </p:cNvSpPr>
          <p:nvPr userDrawn="1"/>
        </p:nvSpPr>
        <p:spPr bwMode="auto">
          <a:xfrm>
            <a:off x="12031735" y="6693466"/>
            <a:ext cx="157823" cy="164533"/>
          </a:xfrm>
          <a:custGeom>
            <a:avLst/>
            <a:gdLst>
              <a:gd name="T0" fmla="*/ 644 w 644"/>
              <a:gd name="T1" fmla="*/ 192 h 666"/>
              <a:gd name="T2" fmla="*/ 644 w 644"/>
              <a:gd name="T3" fmla="*/ 0 h 666"/>
              <a:gd name="T4" fmla="*/ 563 w 644"/>
              <a:gd name="T5" fmla="*/ 0 h 666"/>
              <a:gd name="T6" fmla="*/ 484 w 644"/>
              <a:gd name="T7" fmla="*/ 0 h 666"/>
              <a:gd name="T8" fmla="*/ 403 w 644"/>
              <a:gd name="T9" fmla="*/ 0 h 666"/>
              <a:gd name="T10" fmla="*/ 321 w 644"/>
              <a:gd name="T11" fmla="*/ 0 h 666"/>
              <a:gd name="T12" fmla="*/ 242 w 644"/>
              <a:gd name="T13" fmla="*/ 0 h 666"/>
              <a:gd name="T14" fmla="*/ 161 w 644"/>
              <a:gd name="T15" fmla="*/ 0 h 666"/>
              <a:gd name="T16" fmla="*/ 81 w 644"/>
              <a:gd name="T17" fmla="*/ 0 h 666"/>
              <a:gd name="T18" fmla="*/ 0 w 644"/>
              <a:gd name="T19" fmla="*/ 0 h 666"/>
              <a:gd name="T20" fmla="*/ 0 w 644"/>
              <a:gd name="T21" fmla="*/ 192 h 666"/>
              <a:gd name="T22" fmla="*/ 189 w 644"/>
              <a:gd name="T23" fmla="*/ 192 h 666"/>
              <a:gd name="T24" fmla="*/ 189 w 644"/>
              <a:gd name="T25" fmla="*/ 666 h 666"/>
              <a:gd name="T26" fmla="*/ 456 w 644"/>
              <a:gd name="T27" fmla="*/ 666 h 666"/>
              <a:gd name="T28" fmla="*/ 456 w 644"/>
              <a:gd name="T29" fmla="*/ 192 h 666"/>
              <a:gd name="T30" fmla="*/ 644 w 644"/>
              <a:gd name="T31" fmla="*/ 192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4" h="666">
                <a:moveTo>
                  <a:pt x="644" y="192"/>
                </a:moveTo>
                <a:lnTo>
                  <a:pt x="644" y="0"/>
                </a:lnTo>
                <a:lnTo>
                  <a:pt x="563" y="0"/>
                </a:lnTo>
                <a:lnTo>
                  <a:pt x="484" y="0"/>
                </a:lnTo>
                <a:lnTo>
                  <a:pt x="403" y="0"/>
                </a:lnTo>
                <a:lnTo>
                  <a:pt x="321" y="0"/>
                </a:lnTo>
                <a:lnTo>
                  <a:pt x="242" y="0"/>
                </a:lnTo>
                <a:lnTo>
                  <a:pt x="161" y="0"/>
                </a:lnTo>
                <a:lnTo>
                  <a:pt x="81" y="0"/>
                </a:lnTo>
                <a:lnTo>
                  <a:pt x="0" y="0"/>
                </a:lnTo>
                <a:lnTo>
                  <a:pt x="0" y="192"/>
                </a:lnTo>
                <a:lnTo>
                  <a:pt x="189" y="192"/>
                </a:lnTo>
                <a:lnTo>
                  <a:pt x="189" y="666"/>
                </a:lnTo>
                <a:lnTo>
                  <a:pt x="456" y="666"/>
                </a:lnTo>
                <a:lnTo>
                  <a:pt x="456" y="192"/>
                </a:lnTo>
                <a:lnTo>
                  <a:pt x="644" y="1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87" dirty="0"/>
          </a:p>
        </p:txBody>
      </p:sp>
      <p:sp>
        <p:nvSpPr>
          <p:cNvPr id="341" name="Rectangle 340"/>
          <p:cNvSpPr/>
          <p:nvPr userDrawn="1"/>
        </p:nvSpPr>
        <p:spPr>
          <a:xfrm>
            <a:off x="5626230" y="1564641"/>
            <a:ext cx="5741146" cy="37287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7" dirty="0"/>
          </a:p>
        </p:txBody>
      </p:sp>
      <p:pic>
        <p:nvPicPr>
          <p:cNvPr id="342" name="Picture 34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5"/>
          <a:stretch/>
        </p:blipFill>
        <p:spPr>
          <a:xfrm>
            <a:off x="5634799" y="1600201"/>
            <a:ext cx="569883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525892"/>
            <a:ext cx="3047206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538207" y="924945"/>
            <a:ext cx="11345897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652145" y="6473952"/>
            <a:ext cx="884536" cy="360363"/>
          </a:xfrm>
          <a:prstGeom prst="rect">
            <a:avLst/>
          </a:prstGeom>
        </p:spPr>
        <p:txBody>
          <a:bodyPr/>
          <a:lstStyle/>
          <a:p>
            <a:fld id="{7BD4C4E9-31D3-4745-A4A1-42769EE3C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15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8355" y="6525892"/>
            <a:ext cx="2714050" cy="223520"/>
          </a:xfrm>
        </p:spPr>
        <p:txBody>
          <a:bodyPr wrap="none">
            <a:noAutofit/>
          </a:bodyPr>
          <a:lstStyle>
            <a:lvl1pPr marL="0" indent="0" algn="ct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5652145" y="6473952"/>
            <a:ext cx="884536" cy="360363"/>
          </a:xfrm>
          <a:prstGeom prst="rect">
            <a:avLst/>
          </a:prstGeom>
        </p:spPr>
        <p:txBody>
          <a:bodyPr/>
          <a:lstStyle/>
          <a:p>
            <a:fld id="{7BD4C4E9-31D3-4745-A4A1-42769EE3C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346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85" userDrawn="1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65" y="60741"/>
            <a:ext cx="11400916" cy="642647"/>
          </a:xfrm>
        </p:spPr>
        <p:txBody>
          <a:bodyPr vert="horz" wrap="square" lIns="68580" tIns="34290" rIns="68580" bIns="3429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8355" y="6525892"/>
            <a:ext cx="2714050" cy="223520"/>
          </a:xfrm>
        </p:spPr>
        <p:txBody>
          <a:bodyPr wrap="none">
            <a:noAutofit/>
          </a:bodyPr>
          <a:lstStyle>
            <a:lvl1pPr marL="0" indent="0" algn="ct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5652145" y="6473952"/>
            <a:ext cx="884536" cy="360363"/>
          </a:xfrm>
          <a:prstGeom prst="rect">
            <a:avLst/>
          </a:prstGeom>
        </p:spPr>
        <p:txBody>
          <a:bodyPr/>
          <a:lstStyle/>
          <a:p>
            <a:fld id="{7BD4C4E9-31D3-4745-A4A1-42769EE3C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19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5652145" y="6473952"/>
            <a:ext cx="884536" cy="360363"/>
          </a:xfrm>
          <a:prstGeom prst="rect">
            <a:avLst/>
          </a:prstGeom>
        </p:spPr>
        <p:txBody>
          <a:bodyPr/>
          <a:lstStyle/>
          <a:p>
            <a:fld id="{7BD4C4E9-31D3-4745-A4A1-42769EE3C6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8355" y="6525892"/>
            <a:ext cx="2714050" cy="223520"/>
          </a:xfrm>
        </p:spPr>
        <p:txBody>
          <a:bodyPr wrap="none">
            <a:noAutofit/>
          </a:bodyPr>
          <a:lstStyle>
            <a:lvl1pPr marL="0" indent="0" algn="ct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34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747" y="1189037"/>
            <a:ext cx="5383398" cy="4525963"/>
          </a:xfrm>
        </p:spPr>
        <p:txBody>
          <a:bodyPr>
            <a:noAutofit/>
          </a:bodyPr>
          <a:lstStyle>
            <a:lvl1pPr>
              <a:defRPr sz="21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0109" y="1189037"/>
            <a:ext cx="5383398" cy="4525963"/>
          </a:xfrm>
        </p:spPr>
        <p:txBody>
          <a:bodyPr>
            <a:noAutofit/>
          </a:bodyPr>
          <a:lstStyle>
            <a:lvl1pPr>
              <a:defRPr sz="21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525892"/>
            <a:ext cx="3047206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AD80911-9DE8-40A7-AB01-5D0BC17AC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652145" y="6473952"/>
            <a:ext cx="884536" cy="360363"/>
          </a:xfrm>
          <a:prstGeom prst="rect">
            <a:avLst/>
          </a:prstGeom>
        </p:spPr>
        <p:txBody>
          <a:bodyPr/>
          <a:lstStyle/>
          <a:p>
            <a:fld id="{7BD4C4E9-31D3-4745-A4A1-42769EE3C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0051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3886201"/>
            <a:ext cx="10360501" cy="622300"/>
          </a:xfrm>
        </p:spPr>
        <p:txBody>
          <a:bodyPr anchor="t">
            <a:noAutofit/>
          </a:bodyPr>
          <a:lstStyle>
            <a:lvl1pPr algn="ctr">
              <a:defRPr sz="2799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4"/>
            <a:ext cx="10360501" cy="750887"/>
          </a:xfrm>
        </p:spPr>
        <p:txBody>
          <a:bodyPr anchor="b">
            <a:noAutofit/>
          </a:bodyPr>
          <a:lstStyle>
            <a:lvl1pPr marL="0" indent="0" algn="ctr">
              <a:buNone/>
              <a:defRPr sz="2799">
                <a:solidFill>
                  <a:schemeClr val="tx1"/>
                </a:solidFill>
              </a:defRPr>
            </a:lvl1pPr>
            <a:lvl2pPr marL="4570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4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6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525892"/>
            <a:ext cx="3047206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82433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748" y="1187449"/>
            <a:ext cx="5385514" cy="712787"/>
          </a:xfrm>
        </p:spPr>
        <p:txBody>
          <a:bodyPr anchor="b">
            <a:noAutofit/>
          </a:bodyPr>
          <a:lstStyle>
            <a:lvl1pPr marL="0" indent="0">
              <a:buNone/>
              <a:defRPr sz="2399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748" y="1916112"/>
            <a:ext cx="5385514" cy="3951288"/>
          </a:xfrm>
        </p:spPr>
        <p:txBody>
          <a:bodyPr>
            <a:noAutofit/>
          </a:bodyPr>
          <a:lstStyle>
            <a:lvl1pPr>
              <a:defRPr sz="21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6531" y="1187449"/>
            <a:ext cx="5387630" cy="712787"/>
          </a:xfrm>
        </p:spPr>
        <p:txBody>
          <a:bodyPr anchor="b">
            <a:noAutofit/>
          </a:bodyPr>
          <a:lstStyle>
            <a:lvl1pPr marL="0" indent="0">
              <a:buNone/>
              <a:defRPr sz="2399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6531" y="1916112"/>
            <a:ext cx="5387630" cy="3951288"/>
          </a:xfrm>
        </p:spPr>
        <p:txBody>
          <a:bodyPr>
            <a:noAutofit/>
          </a:bodyPr>
          <a:lstStyle>
            <a:lvl1pPr>
              <a:defRPr sz="21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525892"/>
            <a:ext cx="3047206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A2C98AF-326A-42EB-870E-71041500BA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652145" y="6473952"/>
            <a:ext cx="884536" cy="360363"/>
          </a:xfrm>
          <a:prstGeom prst="rect">
            <a:avLst/>
          </a:prstGeom>
        </p:spPr>
        <p:txBody>
          <a:bodyPr/>
          <a:lstStyle/>
          <a:p>
            <a:fld id="{7BD4C4E9-31D3-4745-A4A1-42769EE3C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96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750" y="1125538"/>
            <a:ext cx="4010039" cy="787399"/>
          </a:xfrm>
        </p:spPr>
        <p:txBody>
          <a:bodyPr anchor="b">
            <a:noAutofit/>
          </a:bodyPr>
          <a:lstStyle>
            <a:lvl1pPr algn="l">
              <a:defRPr sz="21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186" y="1125538"/>
            <a:ext cx="6813892" cy="5199063"/>
          </a:xfrm>
        </p:spPr>
        <p:txBody>
          <a:bodyPr>
            <a:noAutofit/>
          </a:bodyPr>
          <a:lstStyle>
            <a:lvl1pPr>
              <a:defRPr sz="21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750" y="1951037"/>
            <a:ext cx="4010039" cy="4373563"/>
          </a:xfrm>
        </p:spPr>
        <p:txBody>
          <a:bodyPr>
            <a:noAutofit/>
          </a:bodyPr>
          <a:lstStyle>
            <a:lvl1pPr marL="0" indent="0">
              <a:buNone/>
              <a:defRPr sz="2199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525892"/>
            <a:ext cx="3047206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865523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76801"/>
            <a:ext cx="7313295" cy="566739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1143002"/>
            <a:ext cx="7313295" cy="3660775"/>
          </a:xfrm>
        </p:spPr>
        <p:txBody>
          <a:bodyPr>
            <a:noAutofit/>
          </a:bodyPr>
          <a:lstStyle>
            <a:lvl1pPr marL="0" indent="0">
              <a:buNone/>
              <a:defRPr sz="3199"/>
            </a:lvl1pPr>
            <a:lvl2pPr marL="457086" indent="0">
              <a:buNone/>
              <a:defRPr sz="2799"/>
            </a:lvl2pPr>
            <a:lvl3pPr marL="914171" indent="0">
              <a:buNone/>
              <a:defRPr sz="2399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443539"/>
            <a:ext cx="7313295" cy="80486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525892"/>
            <a:ext cx="3047206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0144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4227" y="1190626"/>
            <a:ext cx="11158277" cy="1323975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525892"/>
            <a:ext cx="3047206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27890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049" y="1168400"/>
            <a:ext cx="11234482" cy="515620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525892"/>
            <a:ext cx="3047206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87303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69061" y="1189037"/>
            <a:ext cx="2742486" cy="5135563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400" y="1189037"/>
            <a:ext cx="8251640" cy="5135563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525892"/>
            <a:ext cx="3047206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1722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109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85">
          <p15:clr>
            <a:srgbClr val="FBAE40"/>
          </p15:clr>
        </p15:guide>
        <p15:guide id="3" pos="383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5418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207" y="924945"/>
            <a:ext cx="11345897" cy="4525963"/>
          </a:xfrm>
          <a:prstGeom prst="rect">
            <a:avLst/>
          </a:prstGeo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5310" y="6518755"/>
            <a:ext cx="3750471" cy="256109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786286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207" y="924945"/>
            <a:ext cx="11345897" cy="4525963"/>
          </a:xfrm>
          <a:prstGeom prst="rect">
            <a:avLst/>
          </a:prstGeo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5310" y="6518755"/>
            <a:ext cx="3750471" cy="256109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65776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207" y="924945"/>
            <a:ext cx="11345897" cy="4525963"/>
          </a:xfrm>
          <a:prstGeom prst="rect">
            <a:avLst/>
          </a:prstGeo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5310" y="6518755"/>
            <a:ext cx="3750471" cy="256109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153142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08FF3B-013E-47D9-93AD-B80D9FD1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66" y="32013"/>
            <a:ext cx="11400916" cy="578487"/>
          </a:xfrm>
        </p:spPr>
        <p:txBody>
          <a:bodyPr wrap="square">
            <a:normAutofit/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10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7132" y="-9548"/>
            <a:ext cx="10279734" cy="60960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>
            <a:lvl1pPr>
              <a:defRPr lang="en-US" sz="2933" dirty="0">
                <a:solidFill>
                  <a:srgbClr val="4E84C4"/>
                </a:soli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61876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4989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069" y="60742"/>
            <a:ext cx="8324210" cy="642647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09014" y="695459"/>
            <a:ext cx="11734706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9229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9198311" cy="642647"/>
          </a:xfrm>
        </p:spPr>
        <p:txBody>
          <a:bodyPr wrap="square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483" y="1035663"/>
            <a:ext cx="11084621" cy="4415244"/>
          </a:xfr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789701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0257" y="1325564"/>
            <a:ext cx="11269903" cy="4660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74231" marR="0" lvl="0" indent="-114255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529B"/>
              </a:buClr>
              <a:buSzPct val="90000"/>
              <a:buFont typeface="Noto Sans Symbols"/>
              <a:buChar char="▪"/>
              <a:defRPr sz="2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9904" marR="0" lvl="1" indent="-147279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0000"/>
              <a:buFont typeface="Arial"/>
              <a:buChar char="–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149" marR="0" lvl="2" indent="-153627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0000"/>
              <a:buFont typeface="Noto Sans Symbols"/>
              <a:buChar char="▪"/>
              <a:defRPr sz="21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34101" marR="0" lvl="3" indent="-156166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0000"/>
              <a:buFont typeface="Arial"/>
              <a:buChar char="–"/>
              <a:defRPr sz="21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08345" marR="0" lvl="4" indent="-151089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0000"/>
              <a:buFont typeface="Noto Sans Symbols"/>
              <a:buChar char="▪"/>
              <a:defRPr sz="21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53578" marR="0" lvl="5" indent="-49101" algn="l" rtl="0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10631" marR="0" lvl="6" indent="-49078" algn="l" rtl="0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67682" marR="0" lvl="7" indent="-49057" algn="l" rtl="0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24734" marR="0" lvl="8" indent="-49034" algn="l" rtl="0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60257" y="228601"/>
            <a:ext cx="11269903" cy="5355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199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199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199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199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199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52" marR="0" lvl="5" indent="-12675" algn="l" rtl="0">
              <a:spcBef>
                <a:spcPts val="0"/>
              </a:spcBef>
              <a:spcAft>
                <a:spcPts val="0"/>
              </a:spcAft>
              <a:buNone/>
              <a:defRPr sz="3199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03" marR="0" lvl="6" indent="-12650" algn="l" rtl="0">
              <a:spcBef>
                <a:spcPts val="0"/>
              </a:spcBef>
              <a:spcAft>
                <a:spcPts val="0"/>
              </a:spcAft>
              <a:buNone/>
              <a:defRPr sz="3199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156" marR="0" lvl="7" indent="-12628" algn="l" rtl="0">
              <a:spcBef>
                <a:spcPts val="0"/>
              </a:spcBef>
              <a:spcAft>
                <a:spcPts val="0"/>
              </a:spcAft>
              <a:buNone/>
              <a:defRPr sz="3199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206" marR="0" lvl="8" indent="-12605" algn="l" rtl="0">
              <a:spcBef>
                <a:spcPts val="0"/>
              </a:spcBef>
              <a:spcAft>
                <a:spcPts val="0"/>
              </a:spcAft>
              <a:buNone/>
              <a:defRPr sz="3199" b="1" i="0" u="none" strike="noStrike" cap="none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60256" y="6528547"/>
            <a:ext cx="3042807" cy="26049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>
              <a:buNone/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20599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42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85">
          <p15:clr>
            <a:srgbClr val="FBAE40"/>
          </p15:clr>
        </p15:guide>
        <p15:guide id="3" pos="383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443717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30" y="-30322"/>
            <a:ext cx="12027395" cy="39422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5199" y="6525892"/>
            <a:ext cx="3047206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406687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98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18446-8539-4C3A-A6F4-7210FD9C427E}"/>
              </a:ext>
            </a:extLst>
          </p:cNvPr>
          <p:cNvSpPr/>
          <p:nvPr userDrawn="1"/>
        </p:nvSpPr>
        <p:spPr>
          <a:xfrm>
            <a:off x="215537" y="1028733"/>
            <a:ext cx="11757757" cy="529029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21"/>
            <a:endParaRPr lang="en-US" sz="1466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1316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Layout Use thi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66" y="60745"/>
            <a:ext cx="11400916" cy="642647"/>
          </a:xfrm>
        </p:spPr>
        <p:txBody>
          <a:bodyPr vert="horz" wrap="square" lIns="68580" tIns="34290" rIns="68580" bIns="3429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4191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9647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FEBA1-D19F-439D-8F7D-69EC98279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62825" y="1818063"/>
            <a:ext cx="6326000" cy="421843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algn="ctr">
              <a:defRPr sz="4799" b="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67320D5-0CB9-41B6-9354-2210D7352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5046" y="2830792"/>
            <a:ext cx="4854089" cy="345544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/>
            </a:lvl1pPr>
          </a:lstStyle>
          <a:p>
            <a:pPr marL="7699" lvl="0" algn="l" defTabSz="554320" rtl="0" latinLnBrk="0">
              <a:lnSpc>
                <a:spcPct val="100000"/>
              </a:lnSpc>
              <a:spcBef>
                <a:spcPts val="81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FBE3EFBB-7988-499E-9325-CFE1D1FB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85" y="1877352"/>
            <a:ext cx="4854089" cy="459443"/>
          </a:xfrm>
        </p:spPr>
        <p:txBody>
          <a:bodyPr vert="horz" wrap="square" lIns="0" tIns="12065" rIns="0" bIns="0" rtlCol="0">
            <a:spAutoFit/>
          </a:bodyPr>
          <a:lstStyle>
            <a:lvl1pPr>
              <a:defRPr lang="en-US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D25E16-425C-4951-BCF2-5689E5378D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822" y="3927279"/>
            <a:ext cx="1775018" cy="2462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>
                <a:solidFill>
                  <a:srgbClr val="F4F3F9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9719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99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18446-8539-4C3A-A6F4-7210FD9C427E}"/>
              </a:ext>
            </a:extLst>
          </p:cNvPr>
          <p:cNvSpPr/>
          <p:nvPr userDrawn="1"/>
        </p:nvSpPr>
        <p:spPr>
          <a:xfrm>
            <a:off x="215535" y="1028733"/>
            <a:ext cx="11757757" cy="529029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49"/>
            <a:endParaRPr lang="en-US" sz="1466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0786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734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65" y="60741"/>
            <a:ext cx="11400916" cy="642647"/>
          </a:xfrm>
        </p:spPr>
        <p:txBody>
          <a:bodyPr vert="horz" wrap="square" lIns="68580" tIns="34290" rIns="68580" bIns="3429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8355" y="6525892"/>
            <a:ext cx="2714050" cy="223520"/>
          </a:xfrm>
        </p:spPr>
        <p:txBody>
          <a:bodyPr wrap="none">
            <a:noAutofit/>
          </a:bodyPr>
          <a:lstStyle>
            <a:lvl1pPr marL="0" indent="0" algn="ct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45996" y="6392295"/>
            <a:ext cx="884536" cy="360363"/>
          </a:xfrm>
          <a:prstGeom prst="rect">
            <a:avLst/>
          </a:prstGeom>
        </p:spPr>
        <p:txBody>
          <a:bodyPr/>
          <a:lstStyle/>
          <a:p>
            <a:fld id="{7BD4C4E9-31D3-4745-A4A1-42769EE3C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8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65" y="128474"/>
            <a:ext cx="11400916" cy="642647"/>
          </a:xfrm>
        </p:spPr>
        <p:txBody>
          <a:bodyPr wrap="square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8596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045996" y="6392295"/>
            <a:ext cx="884536" cy="360363"/>
          </a:xfrm>
          <a:prstGeom prst="rect">
            <a:avLst/>
          </a:prstGeom>
        </p:spPr>
        <p:txBody>
          <a:bodyPr/>
          <a:lstStyle/>
          <a:p>
            <a:fld id="{7BD4C4E9-31D3-4745-A4A1-42769EE3C6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8355" y="6525892"/>
            <a:ext cx="2714050" cy="223520"/>
          </a:xfrm>
        </p:spPr>
        <p:txBody>
          <a:bodyPr wrap="none">
            <a:noAutofit/>
          </a:bodyPr>
          <a:lstStyle>
            <a:lvl1pPr marL="0" indent="0" algn="ctr">
              <a:buNone/>
              <a:defRPr sz="1066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3150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image" Target="../media/image11.png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image" Target="../media/image10.png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465" y="60741"/>
            <a:ext cx="11400916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-255060" y="409639"/>
            <a:ext cx="916756" cy="92768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IN" sz="2487" dirty="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33858" y="6511145"/>
            <a:ext cx="3721052" cy="346855"/>
            <a:chOff x="-25400" y="4883358"/>
            <a:chExt cx="2791516" cy="260141"/>
          </a:xfrm>
          <a:gradFill flip="none" rotWithShape="1">
            <a:gsLst>
              <a:gs pos="0">
                <a:schemeClr val="bg1">
                  <a:lumMod val="75000"/>
                  <a:alpha val="1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22973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4665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-12059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81672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710000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576594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46986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3" name="Freeform 12"/>
            <p:cNvSpPr>
              <a:spLocks/>
            </p:cNvSpPr>
            <p:nvPr userDrawn="1"/>
          </p:nvSpPr>
          <p:spPr bwMode="auto">
            <a:xfrm>
              <a:off x="1296985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119192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5" name="Freeform 14"/>
            <p:cNvSpPr>
              <a:spLocks/>
            </p:cNvSpPr>
            <p:nvPr userDrawn="1"/>
          </p:nvSpPr>
          <p:spPr bwMode="auto">
            <a:xfrm>
              <a:off x="1056854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950130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1778912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167218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153878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auto">
            <a:xfrm>
              <a:off x="143205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1" name="Freeform 20"/>
            <p:cNvSpPr>
              <a:spLocks/>
            </p:cNvSpPr>
            <p:nvPr userDrawn="1"/>
          </p:nvSpPr>
          <p:spPr bwMode="auto">
            <a:xfrm>
              <a:off x="2259173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2" name="Freeform 21"/>
            <p:cNvSpPr>
              <a:spLocks/>
            </p:cNvSpPr>
            <p:nvPr userDrawn="1"/>
          </p:nvSpPr>
          <p:spPr bwMode="auto">
            <a:xfrm>
              <a:off x="215411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auto">
            <a:xfrm>
              <a:off x="201904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191231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2634377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2500971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239424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auto">
            <a:xfrm>
              <a:off x="-2540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auto">
            <a:xfrm>
              <a:off x="456529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auto">
            <a:xfrm>
              <a:off x="34980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auto">
            <a:xfrm>
              <a:off x="21473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auto">
            <a:xfrm>
              <a:off x="10800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auto">
            <a:xfrm>
              <a:off x="936789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auto">
            <a:xfrm>
              <a:off x="830065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auto">
            <a:xfrm>
              <a:off x="696659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auto">
            <a:xfrm>
              <a:off x="58993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auto">
            <a:xfrm>
              <a:off x="1418717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auto">
            <a:xfrm>
              <a:off x="131199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auto">
            <a:xfrm>
              <a:off x="1176920" y="5020099"/>
              <a:ext cx="146746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auto">
            <a:xfrm>
              <a:off x="1070195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auto">
            <a:xfrm>
              <a:off x="1898978" y="5020099"/>
              <a:ext cx="146746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auto">
            <a:xfrm>
              <a:off x="179225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auto">
            <a:xfrm>
              <a:off x="165884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auto">
            <a:xfrm>
              <a:off x="155212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auto">
            <a:xfrm>
              <a:off x="2380906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6" name="Freeform 60"/>
            <p:cNvSpPr>
              <a:spLocks/>
            </p:cNvSpPr>
            <p:nvPr userDrawn="1"/>
          </p:nvSpPr>
          <p:spPr bwMode="auto">
            <a:xfrm>
              <a:off x="2274182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7" name="Freeform 61"/>
            <p:cNvSpPr>
              <a:spLocks/>
            </p:cNvSpPr>
            <p:nvPr userDrawn="1"/>
          </p:nvSpPr>
          <p:spPr bwMode="auto">
            <a:xfrm>
              <a:off x="2139108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8" name="Freeform 62"/>
            <p:cNvSpPr>
              <a:spLocks/>
            </p:cNvSpPr>
            <p:nvPr userDrawn="1"/>
          </p:nvSpPr>
          <p:spPr bwMode="auto">
            <a:xfrm>
              <a:off x="2032383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262103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2514312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1" name="Freeform 156"/>
            <p:cNvSpPr>
              <a:spLocks/>
            </p:cNvSpPr>
            <p:nvPr userDrawn="1"/>
          </p:nvSpPr>
          <p:spPr bwMode="auto">
            <a:xfrm>
              <a:off x="33646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4D1752-8227-4098-910B-6F58C65ADCE2}"/>
              </a:ext>
            </a:extLst>
          </p:cNvPr>
          <p:cNvSpPr txBox="1"/>
          <p:nvPr userDrawn="1"/>
        </p:nvSpPr>
        <p:spPr>
          <a:xfrm>
            <a:off x="5891472" y="6474356"/>
            <a:ext cx="405880" cy="31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2E2144-F080-44A1-B410-7DE00481EB0C}" type="slidenum">
              <a:rPr 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33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4042" r:id="rId2"/>
  </p:sldLayoutIdLst>
  <p:hf hdr="0" ftr="0" dt="0"/>
  <p:txStyles>
    <p:titleStyle>
      <a:lvl1pPr algn="l" defTabSz="914171" rtl="0" eaLnBrk="1" latinLnBrk="0" hangingPunct="1">
        <a:spcBef>
          <a:spcPct val="0"/>
        </a:spcBef>
        <a:buNone/>
        <a:defRPr lang="en-US" sz="2799" b="1" kern="1200" dirty="0">
          <a:solidFill>
            <a:schemeClr val="tx1"/>
          </a:solidFill>
          <a:latin typeface="+mj-lt"/>
          <a:ea typeface="+mj-ea"/>
          <a:cs typeface="Calibri Light" panose="020F0302020204030204" pitchFamily="34" charset="0"/>
        </a:defRPr>
      </a:lvl1pPr>
    </p:titleStyle>
    <p:bodyStyle>
      <a:lvl1pPr marL="342814" indent="-342814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Wingdings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742765" indent="-285679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Myriad Pro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2pPr>
      <a:lvl3pPr marL="1142714" indent="-228543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Courier New" pitchFamily="49" charset="0"/>
        <a:buChar char="o"/>
        <a:defRPr sz="1866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3pPr>
      <a:lvl4pPr marL="1599800" indent="-228543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 pitchFamily="34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4pPr>
      <a:lvl5pPr marL="2056886" indent="-228543" algn="l" defTabSz="91417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3971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3" pos="7521" userDrawn="1">
          <p15:clr>
            <a:srgbClr val="F26B43"/>
          </p15:clr>
        </p15:guide>
        <p15:guide id="4" pos="157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orient="horz" pos="3919" userDrawn="1">
          <p15:clr>
            <a:srgbClr val="F26B43"/>
          </p15:clr>
        </p15:guide>
        <p15:guide id="7" pos="3839" userDrawn="1">
          <p15:clr>
            <a:srgbClr val="F26B43"/>
          </p15:clr>
        </p15:guide>
        <p15:guide id="8" orient="horz" pos="1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465" y="60741"/>
            <a:ext cx="11400916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-255060" y="409639"/>
            <a:ext cx="916756" cy="92768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IN" sz="2487" dirty="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33858" y="6511145"/>
            <a:ext cx="3721052" cy="346855"/>
            <a:chOff x="-25400" y="4883358"/>
            <a:chExt cx="2791516" cy="260141"/>
          </a:xfrm>
          <a:gradFill flip="none" rotWithShape="1">
            <a:gsLst>
              <a:gs pos="0">
                <a:schemeClr val="bg1">
                  <a:lumMod val="75000"/>
                  <a:alpha val="1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22973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4665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-12059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81672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710000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576594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46986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3" name="Freeform 12"/>
            <p:cNvSpPr>
              <a:spLocks/>
            </p:cNvSpPr>
            <p:nvPr userDrawn="1"/>
          </p:nvSpPr>
          <p:spPr bwMode="auto">
            <a:xfrm>
              <a:off x="1296985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119192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5" name="Freeform 14"/>
            <p:cNvSpPr>
              <a:spLocks/>
            </p:cNvSpPr>
            <p:nvPr userDrawn="1"/>
          </p:nvSpPr>
          <p:spPr bwMode="auto">
            <a:xfrm>
              <a:off x="1056854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950130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1778912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167218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153878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auto">
            <a:xfrm>
              <a:off x="143205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1" name="Freeform 20"/>
            <p:cNvSpPr>
              <a:spLocks/>
            </p:cNvSpPr>
            <p:nvPr userDrawn="1"/>
          </p:nvSpPr>
          <p:spPr bwMode="auto">
            <a:xfrm>
              <a:off x="2259173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2" name="Freeform 21"/>
            <p:cNvSpPr>
              <a:spLocks/>
            </p:cNvSpPr>
            <p:nvPr userDrawn="1"/>
          </p:nvSpPr>
          <p:spPr bwMode="auto">
            <a:xfrm>
              <a:off x="215411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auto">
            <a:xfrm>
              <a:off x="201904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191231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2634377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2500971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239424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auto">
            <a:xfrm>
              <a:off x="-2540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auto">
            <a:xfrm>
              <a:off x="456529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auto">
            <a:xfrm>
              <a:off x="34980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auto">
            <a:xfrm>
              <a:off x="21473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auto">
            <a:xfrm>
              <a:off x="10800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auto">
            <a:xfrm>
              <a:off x="936789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auto">
            <a:xfrm>
              <a:off x="830065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auto">
            <a:xfrm>
              <a:off x="696659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auto">
            <a:xfrm>
              <a:off x="58993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auto">
            <a:xfrm>
              <a:off x="1418717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auto">
            <a:xfrm>
              <a:off x="131199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auto">
            <a:xfrm>
              <a:off x="1176920" y="5020099"/>
              <a:ext cx="146746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auto">
            <a:xfrm>
              <a:off x="1070195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auto">
            <a:xfrm>
              <a:off x="1898978" y="5020099"/>
              <a:ext cx="146746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auto">
            <a:xfrm>
              <a:off x="179225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auto">
            <a:xfrm>
              <a:off x="165884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auto">
            <a:xfrm>
              <a:off x="155212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auto">
            <a:xfrm>
              <a:off x="2380906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6" name="Freeform 60"/>
            <p:cNvSpPr>
              <a:spLocks/>
            </p:cNvSpPr>
            <p:nvPr userDrawn="1"/>
          </p:nvSpPr>
          <p:spPr bwMode="auto">
            <a:xfrm>
              <a:off x="2274182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7" name="Freeform 61"/>
            <p:cNvSpPr>
              <a:spLocks/>
            </p:cNvSpPr>
            <p:nvPr userDrawn="1"/>
          </p:nvSpPr>
          <p:spPr bwMode="auto">
            <a:xfrm>
              <a:off x="2139108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8" name="Freeform 62"/>
            <p:cNvSpPr>
              <a:spLocks/>
            </p:cNvSpPr>
            <p:nvPr userDrawn="1"/>
          </p:nvSpPr>
          <p:spPr bwMode="auto">
            <a:xfrm>
              <a:off x="2032383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262103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2514312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1" name="Freeform 156"/>
            <p:cNvSpPr>
              <a:spLocks/>
            </p:cNvSpPr>
            <p:nvPr userDrawn="1"/>
          </p:nvSpPr>
          <p:spPr bwMode="auto">
            <a:xfrm>
              <a:off x="33646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4D1752-8227-4098-910B-6F58C65ADCE2}"/>
              </a:ext>
            </a:extLst>
          </p:cNvPr>
          <p:cNvSpPr txBox="1"/>
          <p:nvPr userDrawn="1"/>
        </p:nvSpPr>
        <p:spPr>
          <a:xfrm>
            <a:off x="5891472" y="6474356"/>
            <a:ext cx="405880" cy="31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2E2144-F080-44A1-B410-7DE00481EB0C}" type="slidenum">
              <a:rPr 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2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2" r:id="rId8"/>
    <p:sldLayoutId id="2147484543" r:id="rId9"/>
    <p:sldLayoutId id="2147484544" r:id="rId10"/>
    <p:sldLayoutId id="2147484546" r:id="rId11"/>
    <p:sldLayoutId id="2147484548" r:id="rId12"/>
  </p:sldLayoutIdLst>
  <p:hf hdr="0" ftr="0" dt="0"/>
  <p:txStyles>
    <p:titleStyle>
      <a:lvl1pPr algn="l" defTabSz="914171" rtl="0" eaLnBrk="1" latinLnBrk="0" hangingPunct="1">
        <a:spcBef>
          <a:spcPct val="0"/>
        </a:spcBef>
        <a:buNone/>
        <a:defRPr lang="en-US" sz="2799" b="1" kern="1200" dirty="0">
          <a:solidFill>
            <a:schemeClr val="tx1"/>
          </a:solidFill>
          <a:latin typeface="+mj-lt"/>
          <a:ea typeface="+mj-ea"/>
          <a:cs typeface="Calibri Light" panose="020F0302020204030204" pitchFamily="34" charset="0"/>
        </a:defRPr>
      </a:lvl1pPr>
    </p:titleStyle>
    <p:bodyStyle>
      <a:lvl1pPr marL="342814" indent="-342814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Wingdings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742765" indent="-285679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Myriad Pro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2pPr>
      <a:lvl3pPr marL="1142714" indent="-228543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Courier New" pitchFamily="49" charset="0"/>
        <a:buChar char="o"/>
        <a:defRPr sz="1866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3pPr>
      <a:lvl4pPr marL="1599800" indent="-228543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 pitchFamily="34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4pPr>
      <a:lvl5pPr marL="2056886" indent="-228543" algn="l" defTabSz="91417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3971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>
          <p15:clr>
            <a:srgbClr val="F26B43"/>
          </p15:clr>
        </p15:guide>
        <p15:guide id="3" pos="7521">
          <p15:clr>
            <a:srgbClr val="F26B43"/>
          </p15:clr>
        </p15:guide>
        <p15:guide id="4" pos="157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3919">
          <p15:clr>
            <a:srgbClr val="F26B43"/>
          </p15:clr>
        </p15:guide>
        <p15:guide id="7" pos="3839">
          <p15:clr>
            <a:srgbClr val="F26B43"/>
          </p15:clr>
        </p15:guide>
        <p15:guide id="8" orient="horz" pos="1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465" y="60741"/>
            <a:ext cx="11400916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464" y="924945"/>
            <a:ext cx="11345897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-255060" y="409639"/>
            <a:ext cx="916756" cy="92768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IN" sz="2487" dirty="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33858" y="6511145"/>
            <a:ext cx="3721052" cy="346855"/>
            <a:chOff x="-25400" y="4883358"/>
            <a:chExt cx="2791516" cy="260141"/>
          </a:xfrm>
          <a:gradFill flip="none" rotWithShape="1">
            <a:gsLst>
              <a:gs pos="0">
                <a:schemeClr val="bg1">
                  <a:lumMod val="75000"/>
                  <a:alpha val="1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22973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4665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-12059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81672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710000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576594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46986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3" name="Freeform 12"/>
            <p:cNvSpPr>
              <a:spLocks/>
            </p:cNvSpPr>
            <p:nvPr userDrawn="1"/>
          </p:nvSpPr>
          <p:spPr bwMode="auto">
            <a:xfrm>
              <a:off x="1296985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119192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5" name="Freeform 14"/>
            <p:cNvSpPr>
              <a:spLocks/>
            </p:cNvSpPr>
            <p:nvPr userDrawn="1"/>
          </p:nvSpPr>
          <p:spPr bwMode="auto">
            <a:xfrm>
              <a:off x="1056854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950130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1778912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167218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153878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auto">
            <a:xfrm>
              <a:off x="143205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1" name="Freeform 20"/>
            <p:cNvSpPr>
              <a:spLocks/>
            </p:cNvSpPr>
            <p:nvPr userDrawn="1"/>
          </p:nvSpPr>
          <p:spPr bwMode="auto">
            <a:xfrm>
              <a:off x="2259173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2" name="Freeform 21"/>
            <p:cNvSpPr>
              <a:spLocks/>
            </p:cNvSpPr>
            <p:nvPr userDrawn="1"/>
          </p:nvSpPr>
          <p:spPr bwMode="auto">
            <a:xfrm>
              <a:off x="215411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auto">
            <a:xfrm>
              <a:off x="201904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191231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2634377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" name="Freeform 26"/>
            <p:cNvSpPr>
              <a:spLocks/>
            </p:cNvSpPr>
            <p:nvPr userDrawn="1"/>
          </p:nvSpPr>
          <p:spPr bwMode="auto">
            <a:xfrm>
              <a:off x="2500971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" name="Freeform 27"/>
            <p:cNvSpPr>
              <a:spLocks/>
            </p:cNvSpPr>
            <p:nvPr userDrawn="1"/>
          </p:nvSpPr>
          <p:spPr bwMode="auto">
            <a:xfrm>
              <a:off x="239424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auto">
            <a:xfrm>
              <a:off x="-2540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auto">
            <a:xfrm>
              <a:off x="456529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auto">
            <a:xfrm>
              <a:off x="34980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auto">
            <a:xfrm>
              <a:off x="21473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auto">
            <a:xfrm>
              <a:off x="10800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auto">
            <a:xfrm>
              <a:off x="936789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auto">
            <a:xfrm>
              <a:off x="830065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auto">
            <a:xfrm>
              <a:off x="696659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auto">
            <a:xfrm>
              <a:off x="58993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auto">
            <a:xfrm>
              <a:off x="1418717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auto">
            <a:xfrm>
              <a:off x="131199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auto">
            <a:xfrm>
              <a:off x="1176920" y="5020099"/>
              <a:ext cx="146746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auto">
            <a:xfrm>
              <a:off x="1070195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auto">
            <a:xfrm>
              <a:off x="1898978" y="5020099"/>
              <a:ext cx="146746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auto">
            <a:xfrm>
              <a:off x="179225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auto">
            <a:xfrm>
              <a:off x="165884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auto">
            <a:xfrm>
              <a:off x="155212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auto">
            <a:xfrm>
              <a:off x="2380906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6" name="Freeform 60"/>
            <p:cNvSpPr>
              <a:spLocks/>
            </p:cNvSpPr>
            <p:nvPr userDrawn="1"/>
          </p:nvSpPr>
          <p:spPr bwMode="auto">
            <a:xfrm>
              <a:off x="2274182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7" name="Freeform 61"/>
            <p:cNvSpPr>
              <a:spLocks/>
            </p:cNvSpPr>
            <p:nvPr userDrawn="1"/>
          </p:nvSpPr>
          <p:spPr bwMode="auto">
            <a:xfrm>
              <a:off x="2139108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8" name="Freeform 62"/>
            <p:cNvSpPr>
              <a:spLocks/>
            </p:cNvSpPr>
            <p:nvPr userDrawn="1"/>
          </p:nvSpPr>
          <p:spPr bwMode="auto">
            <a:xfrm>
              <a:off x="2032383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262103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2514312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1" name="Freeform 156"/>
            <p:cNvSpPr>
              <a:spLocks/>
            </p:cNvSpPr>
            <p:nvPr userDrawn="1"/>
          </p:nvSpPr>
          <p:spPr bwMode="auto">
            <a:xfrm>
              <a:off x="33646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2792998-09EA-488F-B896-E03CC3E23A62}"/>
              </a:ext>
            </a:extLst>
          </p:cNvPr>
          <p:cNvSpPr txBox="1"/>
          <p:nvPr userDrawn="1"/>
        </p:nvSpPr>
        <p:spPr>
          <a:xfrm>
            <a:off x="6162822" y="6486462"/>
            <a:ext cx="405880" cy="31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2E2144-F080-44A1-B410-7DE00481EB0C}" type="slidenum">
              <a:rPr lang="en-US" sz="1466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466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44D0AF-3AC5-4962-A194-8685902F9EB4}"/>
              </a:ext>
            </a:extLst>
          </p:cNvPr>
          <p:cNvSpPr txBox="1"/>
          <p:nvPr userDrawn="1"/>
        </p:nvSpPr>
        <p:spPr>
          <a:xfrm>
            <a:off x="3182780" y="6499934"/>
            <a:ext cx="2063129" cy="31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6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TCS &amp; UCAS Confidential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5ED767-1AFF-46B0-ACD0-8C095D61D0FD}"/>
              </a:ext>
            </a:extLst>
          </p:cNvPr>
          <p:cNvGrpSpPr/>
          <p:nvPr userDrawn="1"/>
        </p:nvGrpSpPr>
        <p:grpSpPr>
          <a:xfrm>
            <a:off x="10649990" y="6435543"/>
            <a:ext cx="1447606" cy="287524"/>
            <a:chOff x="7916003" y="4784617"/>
            <a:chExt cx="1085987" cy="215643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F3C6A6B-EFF7-46AA-85EC-DE0E6BDE6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003" y="4784617"/>
              <a:ext cx="306315" cy="19416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6924A9F-FC93-4BA2-AA68-07EF74237D75}"/>
                </a:ext>
              </a:extLst>
            </p:cNvPr>
            <p:cNvCxnSpPr/>
            <p:nvPr userDrawn="1"/>
          </p:nvCxnSpPr>
          <p:spPr>
            <a:xfrm>
              <a:off x="8340817" y="4795829"/>
              <a:ext cx="0" cy="20443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CCF9F1E-C047-419A-9F40-E9C24C5BB4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232" y="4814985"/>
              <a:ext cx="550758" cy="182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627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4" r:id="rId3"/>
    <p:sldLayoutId id="2147484555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5" r:id="rId14"/>
    <p:sldLayoutId id="2147484566" r:id="rId15"/>
    <p:sldLayoutId id="2147484567" r:id="rId16"/>
    <p:sldLayoutId id="2147484568" r:id="rId17"/>
    <p:sldLayoutId id="2147484569" r:id="rId18"/>
    <p:sldLayoutId id="2147484570" r:id="rId19"/>
    <p:sldLayoutId id="2147484571" r:id="rId20"/>
    <p:sldLayoutId id="2147484573" r:id="rId21"/>
    <p:sldLayoutId id="2147484575" r:id="rId22"/>
    <p:sldLayoutId id="2147484576" r:id="rId23"/>
    <p:sldLayoutId id="2147484577" r:id="rId24"/>
    <p:sldLayoutId id="2147484578" r:id="rId25"/>
    <p:sldLayoutId id="2147484579" r:id="rId26"/>
    <p:sldLayoutId id="2147484580" r:id="rId27"/>
    <p:sldLayoutId id="2147484581" r:id="rId28"/>
    <p:sldLayoutId id="2147484582" r:id="rId29"/>
    <p:sldLayoutId id="2147484583" r:id="rId30"/>
  </p:sldLayoutIdLst>
  <p:hf sldNum="0" hdr="0" ftr="0" dt="0"/>
  <p:txStyles>
    <p:titleStyle>
      <a:lvl1pPr algn="l" defTabSz="914171" rtl="0" eaLnBrk="1" latinLnBrk="0" hangingPunct="1">
        <a:spcBef>
          <a:spcPct val="0"/>
        </a:spcBef>
        <a:buNone/>
        <a:defRPr sz="2799" kern="1200">
          <a:solidFill>
            <a:srgbClr val="0070C0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342814" indent="-342814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Wingdings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742765" indent="-285679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Myriad Pro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2pPr>
      <a:lvl3pPr marL="1142714" indent="-228543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Courier New" pitchFamily="49" charset="0"/>
        <a:buChar char="o"/>
        <a:defRPr sz="1866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3pPr>
      <a:lvl4pPr marL="1599800" indent="-228543" algn="l" defTabSz="914171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 pitchFamily="34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4pPr>
      <a:lvl5pPr marL="2056886" indent="-228543" algn="l" defTabSz="91417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3971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620">
          <p15:clr>
            <a:srgbClr val="F26B43"/>
          </p15:clr>
        </p15:guide>
        <p15:guide id="3" pos="5642">
          <p15:clr>
            <a:srgbClr val="F26B43"/>
          </p15:clr>
        </p15:guide>
        <p15:guide id="4" pos="11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2939">
          <p15:clr>
            <a:srgbClr val="F26B43"/>
          </p15:clr>
        </p15:guide>
        <p15:guide id="7" pos="2880">
          <p15:clr>
            <a:srgbClr val="F26B43"/>
          </p15:clr>
        </p15:guide>
        <p15:guide id="8" orient="horz" pos="14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9">
            <a:extLst>
              <a:ext uri="{FF2B5EF4-FFF2-40B4-BE49-F238E27FC236}">
                <a16:creationId xmlns:a16="http://schemas.microsoft.com/office/drawing/2014/main" id="{1251A51B-BB9A-47EF-9C64-1A3F6398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85" y="1877352"/>
            <a:ext cx="4854089" cy="4594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458E46F-9447-40A9-B836-048D27334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046" y="2830792"/>
            <a:ext cx="4854089" cy="3455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699" lvl="0" algn="l" defTabSz="554320" rtl="0" latinLnBrk="0">
              <a:lnSpc>
                <a:spcPct val="100000"/>
              </a:lnSpc>
              <a:spcBef>
                <a:spcPts val="81"/>
              </a:spcBef>
            </a:pPr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45E0BA-B376-4C70-962D-4B8167C6B2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70" y="287869"/>
            <a:ext cx="1753398" cy="483657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0821C9C8-73B6-4FFF-B832-5FB3505735F3}"/>
              </a:ext>
            </a:extLst>
          </p:cNvPr>
          <p:cNvSpPr/>
          <p:nvPr/>
        </p:nvSpPr>
        <p:spPr>
          <a:xfrm>
            <a:off x="383169" y="1822243"/>
            <a:ext cx="62369" cy="1403557"/>
          </a:xfrm>
          <a:custGeom>
            <a:avLst/>
            <a:gdLst/>
            <a:ahLst/>
            <a:cxnLst/>
            <a:rect l="l" t="t" r="r" b="b"/>
            <a:pathLst>
              <a:path w="102870" h="1728470">
                <a:moveTo>
                  <a:pt x="54357" y="0"/>
                </a:moveTo>
                <a:lnTo>
                  <a:pt x="48387" y="0"/>
                </a:lnTo>
                <a:lnTo>
                  <a:pt x="29599" y="3819"/>
                </a:lnTo>
                <a:lnTo>
                  <a:pt x="14213" y="14219"/>
                </a:lnTo>
                <a:lnTo>
                  <a:pt x="3818" y="29608"/>
                </a:lnTo>
                <a:lnTo>
                  <a:pt x="0" y="48398"/>
                </a:lnTo>
                <a:lnTo>
                  <a:pt x="0" y="1679614"/>
                </a:lnTo>
                <a:lnTo>
                  <a:pt x="3818" y="1698404"/>
                </a:lnTo>
                <a:lnTo>
                  <a:pt x="14213" y="1713793"/>
                </a:lnTo>
                <a:lnTo>
                  <a:pt x="29599" y="1724193"/>
                </a:lnTo>
                <a:lnTo>
                  <a:pt x="48387" y="1728012"/>
                </a:lnTo>
                <a:lnTo>
                  <a:pt x="54357" y="1728012"/>
                </a:lnTo>
                <a:lnTo>
                  <a:pt x="73151" y="1724193"/>
                </a:lnTo>
                <a:lnTo>
                  <a:pt x="88540" y="1713793"/>
                </a:lnTo>
                <a:lnTo>
                  <a:pt x="98937" y="1698404"/>
                </a:lnTo>
                <a:lnTo>
                  <a:pt x="102755" y="1679614"/>
                </a:lnTo>
                <a:lnTo>
                  <a:pt x="102755" y="48398"/>
                </a:lnTo>
                <a:lnTo>
                  <a:pt x="98937" y="29608"/>
                </a:lnTo>
                <a:lnTo>
                  <a:pt x="88540" y="14219"/>
                </a:lnTo>
                <a:lnTo>
                  <a:pt x="73151" y="3819"/>
                </a:lnTo>
                <a:lnTo>
                  <a:pt x="54357" y="0"/>
                </a:lnTo>
                <a:close/>
              </a:path>
            </a:pathLst>
          </a:custGeom>
          <a:solidFill>
            <a:srgbClr val="F4F3F9"/>
          </a:solidFill>
        </p:spPr>
        <p:txBody>
          <a:bodyPr wrap="square" lIns="0" tIns="0" rIns="0" bIns="0" rtlCol="0"/>
          <a:lstStyle/>
          <a:p>
            <a:endParaRPr sz="496" dirty="0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E9EEA19-6A12-4EC2-B248-8771FBC096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20009" y="660401"/>
            <a:ext cx="1701975" cy="203929"/>
            <a:chOff x="2179" y="3302"/>
            <a:chExt cx="3022" cy="362"/>
          </a:xfrm>
          <a:solidFill>
            <a:srgbClr val="EB5000"/>
          </a:solidFill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D8BA8F2-6EDA-44E0-858D-C905A0FCD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9" y="3318"/>
              <a:ext cx="191" cy="258"/>
            </a:xfrm>
            <a:custGeom>
              <a:avLst/>
              <a:gdLst>
                <a:gd name="T0" fmla="*/ 20 w 191"/>
                <a:gd name="T1" fmla="*/ 258 h 258"/>
                <a:gd name="T2" fmla="*/ 12 w 191"/>
                <a:gd name="T3" fmla="*/ 256 h 258"/>
                <a:gd name="T4" fmla="*/ 0 w 191"/>
                <a:gd name="T5" fmla="*/ 243 h 258"/>
                <a:gd name="T6" fmla="*/ 0 w 191"/>
                <a:gd name="T7" fmla="*/ 20 h 258"/>
                <a:gd name="T8" fmla="*/ 0 w 191"/>
                <a:gd name="T9" fmla="*/ 12 h 258"/>
                <a:gd name="T10" fmla="*/ 12 w 191"/>
                <a:gd name="T11" fmla="*/ 0 h 258"/>
                <a:gd name="T12" fmla="*/ 92 w 191"/>
                <a:gd name="T13" fmla="*/ 0 h 258"/>
                <a:gd name="T14" fmla="*/ 107 w 191"/>
                <a:gd name="T15" fmla="*/ 0 h 258"/>
                <a:gd name="T16" fmla="*/ 135 w 191"/>
                <a:gd name="T17" fmla="*/ 8 h 258"/>
                <a:gd name="T18" fmla="*/ 157 w 191"/>
                <a:gd name="T19" fmla="*/ 24 h 258"/>
                <a:gd name="T20" fmla="*/ 169 w 191"/>
                <a:gd name="T21" fmla="*/ 48 h 258"/>
                <a:gd name="T22" fmla="*/ 171 w 191"/>
                <a:gd name="T23" fmla="*/ 64 h 258"/>
                <a:gd name="T24" fmla="*/ 169 w 191"/>
                <a:gd name="T25" fmla="*/ 85 h 258"/>
                <a:gd name="T26" fmla="*/ 161 w 191"/>
                <a:gd name="T27" fmla="*/ 99 h 258"/>
                <a:gd name="T28" fmla="*/ 151 w 191"/>
                <a:gd name="T29" fmla="*/ 113 h 258"/>
                <a:gd name="T30" fmla="*/ 137 w 191"/>
                <a:gd name="T31" fmla="*/ 121 h 258"/>
                <a:gd name="T32" fmla="*/ 137 w 191"/>
                <a:gd name="T33" fmla="*/ 121 h 258"/>
                <a:gd name="T34" fmla="*/ 161 w 191"/>
                <a:gd name="T35" fmla="*/ 131 h 258"/>
                <a:gd name="T36" fmla="*/ 179 w 191"/>
                <a:gd name="T37" fmla="*/ 145 h 258"/>
                <a:gd name="T38" fmla="*/ 189 w 191"/>
                <a:gd name="T39" fmla="*/ 165 h 258"/>
                <a:gd name="T40" fmla="*/ 191 w 191"/>
                <a:gd name="T41" fmla="*/ 187 h 258"/>
                <a:gd name="T42" fmla="*/ 189 w 191"/>
                <a:gd name="T43" fmla="*/ 205 h 258"/>
                <a:gd name="T44" fmla="*/ 177 w 191"/>
                <a:gd name="T45" fmla="*/ 231 h 258"/>
                <a:gd name="T46" fmla="*/ 153 w 191"/>
                <a:gd name="T47" fmla="*/ 247 h 258"/>
                <a:gd name="T48" fmla="*/ 123 w 191"/>
                <a:gd name="T49" fmla="*/ 256 h 258"/>
                <a:gd name="T50" fmla="*/ 107 w 191"/>
                <a:gd name="T51" fmla="*/ 258 h 258"/>
                <a:gd name="T52" fmla="*/ 42 w 191"/>
                <a:gd name="T53" fmla="*/ 34 h 258"/>
                <a:gd name="T54" fmla="*/ 86 w 191"/>
                <a:gd name="T55" fmla="*/ 109 h 258"/>
                <a:gd name="T56" fmla="*/ 103 w 191"/>
                <a:gd name="T57" fmla="*/ 107 h 258"/>
                <a:gd name="T58" fmla="*/ 115 w 191"/>
                <a:gd name="T59" fmla="*/ 101 h 258"/>
                <a:gd name="T60" fmla="*/ 125 w 191"/>
                <a:gd name="T61" fmla="*/ 89 h 258"/>
                <a:gd name="T62" fmla="*/ 129 w 191"/>
                <a:gd name="T63" fmla="*/ 70 h 258"/>
                <a:gd name="T64" fmla="*/ 127 w 191"/>
                <a:gd name="T65" fmla="*/ 60 h 258"/>
                <a:gd name="T66" fmla="*/ 121 w 191"/>
                <a:gd name="T67" fmla="*/ 48 h 258"/>
                <a:gd name="T68" fmla="*/ 109 w 191"/>
                <a:gd name="T69" fmla="*/ 38 h 258"/>
                <a:gd name="T70" fmla="*/ 84 w 191"/>
                <a:gd name="T71" fmla="*/ 34 h 258"/>
                <a:gd name="T72" fmla="*/ 99 w 191"/>
                <a:gd name="T73" fmla="*/ 143 h 258"/>
                <a:gd name="T74" fmla="*/ 42 w 191"/>
                <a:gd name="T75" fmla="*/ 221 h 258"/>
                <a:gd name="T76" fmla="*/ 97 w 191"/>
                <a:gd name="T77" fmla="*/ 221 h 258"/>
                <a:gd name="T78" fmla="*/ 125 w 191"/>
                <a:gd name="T79" fmla="*/ 217 h 258"/>
                <a:gd name="T80" fmla="*/ 139 w 191"/>
                <a:gd name="T81" fmla="*/ 209 h 258"/>
                <a:gd name="T82" fmla="*/ 147 w 191"/>
                <a:gd name="T83" fmla="*/ 193 h 258"/>
                <a:gd name="T84" fmla="*/ 149 w 191"/>
                <a:gd name="T85" fmla="*/ 183 h 258"/>
                <a:gd name="T86" fmla="*/ 145 w 191"/>
                <a:gd name="T87" fmla="*/ 167 h 258"/>
                <a:gd name="T88" fmla="*/ 137 w 191"/>
                <a:gd name="T89" fmla="*/ 155 h 258"/>
                <a:gd name="T90" fmla="*/ 121 w 191"/>
                <a:gd name="T91" fmla="*/ 147 h 258"/>
                <a:gd name="T92" fmla="*/ 99 w 191"/>
                <a:gd name="T93" fmla="*/ 14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258">
                  <a:moveTo>
                    <a:pt x="107" y="258"/>
                  </a:moveTo>
                  <a:lnTo>
                    <a:pt x="20" y="258"/>
                  </a:lnTo>
                  <a:lnTo>
                    <a:pt x="20" y="258"/>
                  </a:lnTo>
                  <a:lnTo>
                    <a:pt x="12" y="256"/>
                  </a:lnTo>
                  <a:lnTo>
                    <a:pt x="6" y="251"/>
                  </a:lnTo>
                  <a:lnTo>
                    <a:pt x="0" y="243"/>
                  </a:lnTo>
                  <a:lnTo>
                    <a:pt x="0" y="23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107" y="0"/>
                  </a:lnTo>
                  <a:lnTo>
                    <a:pt x="121" y="4"/>
                  </a:lnTo>
                  <a:lnTo>
                    <a:pt x="135" y="8"/>
                  </a:lnTo>
                  <a:lnTo>
                    <a:pt x="147" y="14"/>
                  </a:lnTo>
                  <a:lnTo>
                    <a:pt x="157" y="24"/>
                  </a:lnTo>
                  <a:lnTo>
                    <a:pt x="163" y="36"/>
                  </a:lnTo>
                  <a:lnTo>
                    <a:pt x="169" y="48"/>
                  </a:lnTo>
                  <a:lnTo>
                    <a:pt x="171" y="64"/>
                  </a:lnTo>
                  <a:lnTo>
                    <a:pt x="171" y="64"/>
                  </a:lnTo>
                  <a:lnTo>
                    <a:pt x="171" y="75"/>
                  </a:lnTo>
                  <a:lnTo>
                    <a:pt x="169" y="85"/>
                  </a:lnTo>
                  <a:lnTo>
                    <a:pt x="165" y="93"/>
                  </a:lnTo>
                  <a:lnTo>
                    <a:pt x="161" y="99"/>
                  </a:lnTo>
                  <a:lnTo>
                    <a:pt x="157" y="107"/>
                  </a:lnTo>
                  <a:lnTo>
                    <a:pt x="151" y="113"/>
                  </a:lnTo>
                  <a:lnTo>
                    <a:pt x="145" y="117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51" y="125"/>
                  </a:lnTo>
                  <a:lnTo>
                    <a:pt x="161" y="131"/>
                  </a:lnTo>
                  <a:lnTo>
                    <a:pt x="171" y="137"/>
                  </a:lnTo>
                  <a:lnTo>
                    <a:pt x="179" y="145"/>
                  </a:lnTo>
                  <a:lnTo>
                    <a:pt x="185" y="153"/>
                  </a:lnTo>
                  <a:lnTo>
                    <a:pt x="189" y="165"/>
                  </a:lnTo>
                  <a:lnTo>
                    <a:pt x="191" y="175"/>
                  </a:lnTo>
                  <a:lnTo>
                    <a:pt x="191" y="187"/>
                  </a:lnTo>
                  <a:lnTo>
                    <a:pt x="191" y="187"/>
                  </a:lnTo>
                  <a:lnTo>
                    <a:pt x="189" y="205"/>
                  </a:lnTo>
                  <a:lnTo>
                    <a:pt x="185" y="219"/>
                  </a:lnTo>
                  <a:lnTo>
                    <a:pt x="177" y="231"/>
                  </a:lnTo>
                  <a:lnTo>
                    <a:pt x="165" y="239"/>
                  </a:lnTo>
                  <a:lnTo>
                    <a:pt x="153" y="247"/>
                  </a:lnTo>
                  <a:lnTo>
                    <a:pt x="137" y="253"/>
                  </a:lnTo>
                  <a:lnTo>
                    <a:pt x="123" y="256"/>
                  </a:lnTo>
                  <a:lnTo>
                    <a:pt x="107" y="258"/>
                  </a:lnTo>
                  <a:lnTo>
                    <a:pt x="107" y="258"/>
                  </a:lnTo>
                  <a:close/>
                  <a:moveTo>
                    <a:pt x="84" y="34"/>
                  </a:moveTo>
                  <a:lnTo>
                    <a:pt x="42" y="34"/>
                  </a:lnTo>
                  <a:lnTo>
                    <a:pt x="42" y="109"/>
                  </a:lnTo>
                  <a:lnTo>
                    <a:pt x="86" y="109"/>
                  </a:lnTo>
                  <a:lnTo>
                    <a:pt x="86" y="109"/>
                  </a:lnTo>
                  <a:lnTo>
                    <a:pt x="103" y="107"/>
                  </a:lnTo>
                  <a:lnTo>
                    <a:pt x="109" y="105"/>
                  </a:lnTo>
                  <a:lnTo>
                    <a:pt x="115" y="101"/>
                  </a:lnTo>
                  <a:lnTo>
                    <a:pt x="121" y="95"/>
                  </a:lnTo>
                  <a:lnTo>
                    <a:pt x="125" y="89"/>
                  </a:lnTo>
                  <a:lnTo>
                    <a:pt x="127" y="81"/>
                  </a:lnTo>
                  <a:lnTo>
                    <a:pt x="129" y="70"/>
                  </a:lnTo>
                  <a:lnTo>
                    <a:pt x="129" y="70"/>
                  </a:lnTo>
                  <a:lnTo>
                    <a:pt x="127" y="60"/>
                  </a:lnTo>
                  <a:lnTo>
                    <a:pt x="125" y="54"/>
                  </a:lnTo>
                  <a:lnTo>
                    <a:pt x="121" y="48"/>
                  </a:lnTo>
                  <a:lnTo>
                    <a:pt x="115" y="42"/>
                  </a:lnTo>
                  <a:lnTo>
                    <a:pt x="109" y="38"/>
                  </a:lnTo>
                  <a:lnTo>
                    <a:pt x="103" y="36"/>
                  </a:lnTo>
                  <a:lnTo>
                    <a:pt x="84" y="34"/>
                  </a:lnTo>
                  <a:lnTo>
                    <a:pt x="84" y="34"/>
                  </a:lnTo>
                  <a:close/>
                  <a:moveTo>
                    <a:pt x="99" y="143"/>
                  </a:moveTo>
                  <a:lnTo>
                    <a:pt x="42" y="143"/>
                  </a:lnTo>
                  <a:lnTo>
                    <a:pt x="42" y="221"/>
                  </a:lnTo>
                  <a:lnTo>
                    <a:pt x="97" y="221"/>
                  </a:lnTo>
                  <a:lnTo>
                    <a:pt x="97" y="221"/>
                  </a:lnTo>
                  <a:lnTo>
                    <a:pt x="117" y="219"/>
                  </a:lnTo>
                  <a:lnTo>
                    <a:pt x="125" y="217"/>
                  </a:lnTo>
                  <a:lnTo>
                    <a:pt x="133" y="213"/>
                  </a:lnTo>
                  <a:lnTo>
                    <a:pt x="139" y="209"/>
                  </a:lnTo>
                  <a:lnTo>
                    <a:pt x="145" y="201"/>
                  </a:lnTo>
                  <a:lnTo>
                    <a:pt x="147" y="193"/>
                  </a:lnTo>
                  <a:lnTo>
                    <a:pt x="149" y="183"/>
                  </a:lnTo>
                  <a:lnTo>
                    <a:pt x="149" y="183"/>
                  </a:lnTo>
                  <a:lnTo>
                    <a:pt x="149" y="175"/>
                  </a:lnTo>
                  <a:lnTo>
                    <a:pt x="145" y="167"/>
                  </a:lnTo>
                  <a:lnTo>
                    <a:pt x="143" y="161"/>
                  </a:lnTo>
                  <a:lnTo>
                    <a:pt x="137" y="155"/>
                  </a:lnTo>
                  <a:lnTo>
                    <a:pt x="131" y="149"/>
                  </a:lnTo>
                  <a:lnTo>
                    <a:pt x="121" y="147"/>
                  </a:lnTo>
                  <a:lnTo>
                    <a:pt x="111" y="143"/>
                  </a:lnTo>
                  <a:lnTo>
                    <a:pt x="99" y="143"/>
                  </a:lnTo>
                  <a:lnTo>
                    <a:pt x="9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80D1FA0-2AA6-48B8-9A31-BE504B9CA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3399"/>
              <a:ext cx="165" cy="179"/>
            </a:xfrm>
            <a:custGeom>
              <a:avLst/>
              <a:gdLst>
                <a:gd name="T0" fmla="*/ 0 w 165"/>
                <a:gd name="T1" fmla="*/ 20 h 179"/>
                <a:gd name="T2" fmla="*/ 0 w 165"/>
                <a:gd name="T3" fmla="*/ 20 h 179"/>
                <a:gd name="T4" fmla="*/ 2 w 165"/>
                <a:gd name="T5" fmla="*/ 12 h 179"/>
                <a:gd name="T6" fmla="*/ 6 w 165"/>
                <a:gd name="T7" fmla="*/ 6 h 179"/>
                <a:gd name="T8" fmla="*/ 12 w 165"/>
                <a:gd name="T9" fmla="*/ 2 h 179"/>
                <a:gd name="T10" fmla="*/ 20 w 165"/>
                <a:gd name="T11" fmla="*/ 0 h 179"/>
                <a:gd name="T12" fmla="*/ 20 w 165"/>
                <a:gd name="T13" fmla="*/ 0 h 179"/>
                <a:gd name="T14" fmla="*/ 26 w 165"/>
                <a:gd name="T15" fmla="*/ 2 h 179"/>
                <a:gd name="T16" fmla="*/ 32 w 165"/>
                <a:gd name="T17" fmla="*/ 6 h 179"/>
                <a:gd name="T18" fmla="*/ 38 w 165"/>
                <a:gd name="T19" fmla="*/ 12 h 179"/>
                <a:gd name="T20" fmla="*/ 38 w 165"/>
                <a:gd name="T21" fmla="*/ 20 h 179"/>
                <a:gd name="T22" fmla="*/ 38 w 165"/>
                <a:gd name="T23" fmla="*/ 100 h 179"/>
                <a:gd name="T24" fmla="*/ 38 w 165"/>
                <a:gd name="T25" fmla="*/ 100 h 179"/>
                <a:gd name="T26" fmla="*/ 40 w 165"/>
                <a:gd name="T27" fmla="*/ 116 h 179"/>
                <a:gd name="T28" fmla="*/ 45 w 165"/>
                <a:gd name="T29" fmla="*/ 128 h 179"/>
                <a:gd name="T30" fmla="*/ 45 w 165"/>
                <a:gd name="T31" fmla="*/ 128 h 179"/>
                <a:gd name="T32" fmla="*/ 51 w 165"/>
                <a:gd name="T33" fmla="*/ 134 h 179"/>
                <a:gd name="T34" fmla="*/ 59 w 165"/>
                <a:gd name="T35" fmla="*/ 140 h 179"/>
                <a:gd name="T36" fmla="*/ 69 w 165"/>
                <a:gd name="T37" fmla="*/ 144 h 179"/>
                <a:gd name="T38" fmla="*/ 83 w 165"/>
                <a:gd name="T39" fmla="*/ 146 h 179"/>
                <a:gd name="T40" fmla="*/ 83 w 165"/>
                <a:gd name="T41" fmla="*/ 146 h 179"/>
                <a:gd name="T42" fmla="*/ 95 w 165"/>
                <a:gd name="T43" fmla="*/ 144 h 179"/>
                <a:gd name="T44" fmla="*/ 107 w 165"/>
                <a:gd name="T45" fmla="*/ 140 h 179"/>
                <a:gd name="T46" fmla="*/ 115 w 165"/>
                <a:gd name="T47" fmla="*/ 134 h 179"/>
                <a:gd name="T48" fmla="*/ 119 w 165"/>
                <a:gd name="T49" fmla="*/ 128 h 179"/>
                <a:gd name="T50" fmla="*/ 119 w 165"/>
                <a:gd name="T51" fmla="*/ 128 h 179"/>
                <a:gd name="T52" fmla="*/ 125 w 165"/>
                <a:gd name="T53" fmla="*/ 116 h 179"/>
                <a:gd name="T54" fmla="*/ 125 w 165"/>
                <a:gd name="T55" fmla="*/ 100 h 179"/>
                <a:gd name="T56" fmla="*/ 125 w 165"/>
                <a:gd name="T57" fmla="*/ 20 h 179"/>
                <a:gd name="T58" fmla="*/ 125 w 165"/>
                <a:gd name="T59" fmla="*/ 20 h 179"/>
                <a:gd name="T60" fmla="*/ 127 w 165"/>
                <a:gd name="T61" fmla="*/ 12 h 179"/>
                <a:gd name="T62" fmla="*/ 131 w 165"/>
                <a:gd name="T63" fmla="*/ 6 h 179"/>
                <a:gd name="T64" fmla="*/ 137 w 165"/>
                <a:gd name="T65" fmla="*/ 2 h 179"/>
                <a:gd name="T66" fmla="*/ 145 w 165"/>
                <a:gd name="T67" fmla="*/ 0 h 179"/>
                <a:gd name="T68" fmla="*/ 145 w 165"/>
                <a:gd name="T69" fmla="*/ 0 h 179"/>
                <a:gd name="T70" fmla="*/ 153 w 165"/>
                <a:gd name="T71" fmla="*/ 2 h 179"/>
                <a:gd name="T72" fmla="*/ 159 w 165"/>
                <a:gd name="T73" fmla="*/ 6 h 179"/>
                <a:gd name="T74" fmla="*/ 163 w 165"/>
                <a:gd name="T75" fmla="*/ 12 h 179"/>
                <a:gd name="T76" fmla="*/ 165 w 165"/>
                <a:gd name="T77" fmla="*/ 20 h 179"/>
                <a:gd name="T78" fmla="*/ 165 w 165"/>
                <a:gd name="T79" fmla="*/ 102 h 179"/>
                <a:gd name="T80" fmla="*/ 165 w 165"/>
                <a:gd name="T81" fmla="*/ 102 h 179"/>
                <a:gd name="T82" fmla="*/ 163 w 165"/>
                <a:gd name="T83" fmla="*/ 118 h 179"/>
                <a:gd name="T84" fmla="*/ 161 w 165"/>
                <a:gd name="T85" fmla="*/ 130 h 179"/>
                <a:gd name="T86" fmla="*/ 157 w 165"/>
                <a:gd name="T87" fmla="*/ 142 h 179"/>
                <a:gd name="T88" fmla="*/ 151 w 165"/>
                <a:gd name="T89" fmla="*/ 152 h 179"/>
                <a:gd name="T90" fmla="*/ 151 w 165"/>
                <a:gd name="T91" fmla="*/ 152 h 179"/>
                <a:gd name="T92" fmla="*/ 145 w 165"/>
                <a:gd name="T93" fmla="*/ 158 h 179"/>
                <a:gd name="T94" fmla="*/ 139 w 165"/>
                <a:gd name="T95" fmla="*/ 164 h 179"/>
                <a:gd name="T96" fmla="*/ 123 w 165"/>
                <a:gd name="T97" fmla="*/ 172 h 179"/>
                <a:gd name="T98" fmla="*/ 105 w 165"/>
                <a:gd name="T99" fmla="*/ 179 h 179"/>
                <a:gd name="T100" fmla="*/ 83 w 165"/>
                <a:gd name="T101" fmla="*/ 179 h 179"/>
                <a:gd name="T102" fmla="*/ 83 w 165"/>
                <a:gd name="T103" fmla="*/ 179 h 179"/>
                <a:gd name="T104" fmla="*/ 61 w 165"/>
                <a:gd name="T105" fmla="*/ 179 h 179"/>
                <a:gd name="T106" fmla="*/ 43 w 165"/>
                <a:gd name="T107" fmla="*/ 172 h 179"/>
                <a:gd name="T108" fmla="*/ 26 w 165"/>
                <a:gd name="T109" fmla="*/ 164 h 179"/>
                <a:gd name="T110" fmla="*/ 20 w 165"/>
                <a:gd name="T111" fmla="*/ 158 h 179"/>
                <a:gd name="T112" fmla="*/ 14 w 165"/>
                <a:gd name="T113" fmla="*/ 152 h 179"/>
                <a:gd name="T114" fmla="*/ 14 w 165"/>
                <a:gd name="T115" fmla="*/ 152 h 179"/>
                <a:gd name="T116" fmla="*/ 8 w 165"/>
                <a:gd name="T117" fmla="*/ 142 h 179"/>
                <a:gd name="T118" fmla="*/ 4 w 165"/>
                <a:gd name="T119" fmla="*/ 130 h 179"/>
                <a:gd name="T120" fmla="*/ 0 w 165"/>
                <a:gd name="T121" fmla="*/ 118 h 179"/>
                <a:gd name="T122" fmla="*/ 0 w 165"/>
                <a:gd name="T123" fmla="*/ 102 h 179"/>
                <a:gd name="T124" fmla="*/ 0 w 165"/>
                <a:gd name="T125" fmla="*/ 2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79">
                  <a:moveTo>
                    <a:pt x="0" y="20"/>
                  </a:move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8" y="12"/>
                  </a:lnTo>
                  <a:lnTo>
                    <a:pt x="38" y="20"/>
                  </a:lnTo>
                  <a:lnTo>
                    <a:pt x="38" y="100"/>
                  </a:lnTo>
                  <a:lnTo>
                    <a:pt x="38" y="100"/>
                  </a:lnTo>
                  <a:lnTo>
                    <a:pt x="40" y="116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51" y="134"/>
                  </a:lnTo>
                  <a:lnTo>
                    <a:pt x="59" y="140"/>
                  </a:lnTo>
                  <a:lnTo>
                    <a:pt x="69" y="144"/>
                  </a:lnTo>
                  <a:lnTo>
                    <a:pt x="83" y="146"/>
                  </a:lnTo>
                  <a:lnTo>
                    <a:pt x="83" y="146"/>
                  </a:lnTo>
                  <a:lnTo>
                    <a:pt x="95" y="144"/>
                  </a:lnTo>
                  <a:lnTo>
                    <a:pt x="107" y="140"/>
                  </a:lnTo>
                  <a:lnTo>
                    <a:pt x="115" y="134"/>
                  </a:lnTo>
                  <a:lnTo>
                    <a:pt x="119" y="128"/>
                  </a:lnTo>
                  <a:lnTo>
                    <a:pt x="119" y="128"/>
                  </a:lnTo>
                  <a:lnTo>
                    <a:pt x="125" y="116"/>
                  </a:lnTo>
                  <a:lnTo>
                    <a:pt x="125" y="100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7" y="12"/>
                  </a:lnTo>
                  <a:lnTo>
                    <a:pt x="131" y="6"/>
                  </a:lnTo>
                  <a:lnTo>
                    <a:pt x="137" y="2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53" y="2"/>
                  </a:lnTo>
                  <a:lnTo>
                    <a:pt x="159" y="6"/>
                  </a:lnTo>
                  <a:lnTo>
                    <a:pt x="163" y="12"/>
                  </a:lnTo>
                  <a:lnTo>
                    <a:pt x="165" y="20"/>
                  </a:lnTo>
                  <a:lnTo>
                    <a:pt x="165" y="102"/>
                  </a:lnTo>
                  <a:lnTo>
                    <a:pt x="165" y="102"/>
                  </a:lnTo>
                  <a:lnTo>
                    <a:pt x="163" y="118"/>
                  </a:lnTo>
                  <a:lnTo>
                    <a:pt x="161" y="130"/>
                  </a:lnTo>
                  <a:lnTo>
                    <a:pt x="157" y="142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45" y="158"/>
                  </a:lnTo>
                  <a:lnTo>
                    <a:pt x="139" y="164"/>
                  </a:lnTo>
                  <a:lnTo>
                    <a:pt x="123" y="172"/>
                  </a:lnTo>
                  <a:lnTo>
                    <a:pt x="105" y="179"/>
                  </a:lnTo>
                  <a:lnTo>
                    <a:pt x="83" y="179"/>
                  </a:lnTo>
                  <a:lnTo>
                    <a:pt x="83" y="179"/>
                  </a:lnTo>
                  <a:lnTo>
                    <a:pt x="61" y="179"/>
                  </a:lnTo>
                  <a:lnTo>
                    <a:pt x="43" y="172"/>
                  </a:lnTo>
                  <a:lnTo>
                    <a:pt x="26" y="164"/>
                  </a:lnTo>
                  <a:lnTo>
                    <a:pt x="20" y="158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8" y="142"/>
                  </a:lnTo>
                  <a:lnTo>
                    <a:pt x="4" y="130"/>
                  </a:lnTo>
                  <a:lnTo>
                    <a:pt x="0" y="118"/>
                  </a:lnTo>
                  <a:lnTo>
                    <a:pt x="0" y="102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6694560-4B84-4F5D-A72C-FF3BE31CB5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302"/>
              <a:ext cx="45" cy="276"/>
            </a:xfrm>
            <a:custGeom>
              <a:avLst/>
              <a:gdLst>
                <a:gd name="T0" fmla="*/ 0 w 45"/>
                <a:gd name="T1" fmla="*/ 22 h 276"/>
                <a:gd name="T2" fmla="*/ 0 w 45"/>
                <a:gd name="T3" fmla="*/ 22 h 276"/>
                <a:gd name="T4" fmla="*/ 2 w 45"/>
                <a:gd name="T5" fmla="*/ 12 h 276"/>
                <a:gd name="T6" fmla="*/ 6 w 45"/>
                <a:gd name="T7" fmla="*/ 6 h 276"/>
                <a:gd name="T8" fmla="*/ 15 w 45"/>
                <a:gd name="T9" fmla="*/ 2 h 276"/>
                <a:gd name="T10" fmla="*/ 23 w 45"/>
                <a:gd name="T11" fmla="*/ 0 h 276"/>
                <a:gd name="T12" fmla="*/ 23 w 45"/>
                <a:gd name="T13" fmla="*/ 0 h 276"/>
                <a:gd name="T14" fmla="*/ 33 w 45"/>
                <a:gd name="T15" fmla="*/ 2 h 276"/>
                <a:gd name="T16" fmla="*/ 39 w 45"/>
                <a:gd name="T17" fmla="*/ 6 h 276"/>
                <a:gd name="T18" fmla="*/ 43 w 45"/>
                <a:gd name="T19" fmla="*/ 12 h 276"/>
                <a:gd name="T20" fmla="*/ 45 w 45"/>
                <a:gd name="T21" fmla="*/ 22 h 276"/>
                <a:gd name="T22" fmla="*/ 45 w 45"/>
                <a:gd name="T23" fmla="*/ 22 h 276"/>
                <a:gd name="T24" fmla="*/ 43 w 45"/>
                <a:gd name="T25" fmla="*/ 30 h 276"/>
                <a:gd name="T26" fmla="*/ 39 w 45"/>
                <a:gd name="T27" fmla="*/ 38 h 276"/>
                <a:gd name="T28" fmla="*/ 33 w 45"/>
                <a:gd name="T29" fmla="*/ 42 h 276"/>
                <a:gd name="T30" fmla="*/ 23 w 45"/>
                <a:gd name="T31" fmla="*/ 44 h 276"/>
                <a:gd name="T32" fmla="*/ 23 w 45"/>
                <a:gd name="T33" fmla="*/ 44 h 276"/>
                <a:gd name="T34" fmla="*/ 15 w 45"/>
                <a:gd name="T35" fmla="*/ 42 h 276"/>
                <a:gd name="T36" fmla="*/ 6 w 45"/>
                <a:gd name="T37" fmla="*/ 38 h 276"/>
                <a:gd name="T38" fmla="*/ 2 w 45"/>
                <a:gd name="T39" fmla="*/ 30 h 276"/>
                <a:gd name="T40" fmla="*/ 0 w 45"/>
                <a:gd name="T41" fmla="*/ 22 h 276"/>
                <a:gd name="T42" fmla="*/ 0 w 45"/>
                <a:gd name="T43" fmla="*/ 22 h 276"/>
                <a:gd name="T44" fmla="*/ 23 w 45"/>
                <a:gd name="T45" fmla="*/ 97 h 276"/>
                <a:gd name="T46" fmla="*/ 23 w 45"/>
                <a:gd name="T47" fmla="*/ 97 h 276"/>
                <a:gd name="T48" fmla="*/ 31 w 45"/>
                <a:gd name="T49" fmla="*/ 99 h 276"/>
                <a:gd name="T50" fmla="*/ 37 w 45"/>
                <a:gd name="T51" fmla="*/ 103 h 276"/>
                <a:gd name="T52" fmla="*/ 41 w 45"/>
                <a:gd name="T53" fmla="*/ 109 h 276"/>
                <a:gd name="T54" fmla="*/ 43 w 45"/>
                <a:gd name="T55" fmla="*/ 117 h 276"/>
                <a:gd name="T56" fmla="*/ 43 w 45"/>
                <a:gd name="T57" fmla="*/ 257 h 276"/>
                <a:gd name="T58" fmla="*/ 43 w 45"/>
                <a:gd name="T59" fmla="*/ 257 h 276"/>
                <a:gd name="T60" fmla="*/ 41 w 45"/>
                <a:gd name="T61" fmla="*/ 265 h 276"/>
                <a:gd name="T62" fmla="*/ 37 w 45"/>
                <a:gd name="T63" fmla="*/ 272 h 276"/>
                <a:gd name="T64" fmla="*/ 31 w 45"/>
                <a:gd name="T65" fmla="*/ 276 h 276"/>
                <a:gd name="T66" fmla="*/ 23 w 45"/>
                <a:gd name="T67" fmla="*/ 276 h 276"/>
                <a:gd name="T68" fmla="*/ 23 w 45"/>
                <a:gd name="T69" fmla="*/ 276 h 276"/>
                <a:gd name="T70" fmla="*/ 15 w 45"/>
                <a:gd name="T71" fmla="*/ 276 h 276"/>
                <a:gd name="T72" fmla="*/ 8 w 45"/>
                <a:gd name="T73" fmla="*/ 272 h 276"/>
                <a:gd name="T74" fmla="*/ 4 w 45"/>
                <a:gd name="T75" fmla="*/ 265 h 276"/>
                <a:gd name="T76" fmla="*/ 4 w 45"/>
                <a:gd name="T77" fmla="*/ 257 h 276"/>
                <a:gd name="T78" fmla="*/ 4 w 45"/>
                <a:gd name="T79" fmla="*/ 117 h 276"/>
                <a:gd name="T80" fmla="*/ 4 w 45"/>
                <a:gd name="T81" fmla="*/ 117 h 276"/>
                <a:gd name="T82" fmla="*/ 4 w 45"/>
                <a:gd name="T83" fmla="*/ 109 h 276"/>
                <a:gd name="T84" fmla="*/ 8 w 45"/>
                <a:gd name="T85" fmla="*/ 103 h 276"/>
                <a:gd name="T86" fmla="*/ 15 w 45"/>
                <a:gd name="T87" fmla="*/ 99 h 276"/>
                <a:gd name="T88" fmla="*/ 23 w 45"/>
                <a:gd name="T89" fmla="*/ 97 h 276"/>
                <a:gd name="T90" fmla="*/ 23 w 45"/>
                <a:gd name="T91" fmla="*/ 9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" h="276">
                  <a:moveTo>
                    <a:pt x="0" y="22"/>
                  </a:moveTo>
                  <a:lnTo>
                    <a:pt x="0" y="22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5" y="2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33" y="2"/>
                  </a:lnTo>
                  <a:lnTo>
                    <a:pt x="39" y="6"/>
                  </a:lnTo>
                  <a:lnTo>
                    <a:pt x="43" y="12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3" y="30"/>
                  </a:lnTo>
                  <a:lnTo>
                    <a:pt x="39" y="38"/>
                  </a:lnTo>
                  <a:lnTo>
                    <a:pt x="33" y="42"/>
                  </a:lnTo>
                  <a:lnTo>
                    <a:pt x="23" y="44"/>
                  </a:lnTo>
                  <a:lnTo>
                    <a:pt x="23" y="44"/>
                  </a:lnTo>
                  <a:lnTo>
                    <a:pt x="15" y="42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22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31" y="99"/>
                  </a:lnTo>
                  <a:lnTo>
                    <a:pt x="37" y="103"/>
                  </a:lnTo>
                  <a:lnTo>
                    <a:pt x="41" y="109"/>
                  </a:lnTo>
                  <a:lnTo>
                    <a:pt x="43" y="117"/>
                  </a:lnTo>
                  <a:lnTo>
                    <a:pt x="43" y="257"/>
                  </a:lnTo>
                  <a:lnTo>
                    <a:pt x="43" y="257"/>
                  </a:lnTo>
                  <a:lnTo>
                    <a:pt x="41" y="265"/>
                  </a:lnTo>
                  <a:lnTo>
                    <a:pt x="37" y="272"/>
                  </a:lnTo>
                  <a:lnTo>
                    <a:pt x="31" y="276"/>
                  </a:lnTo>
                  <a:lnTo>
                    <a:pt x="23" y="276"/>
                  </a:lnTo>
                  <a:lnTo>
                    <a:pt x="23" y="276"/>
                  </a:lnTo>
                  <a:lnTo>
                    <a:pt x="15" y="276"/>
                  </a:lnTo>
                  <a:lnTo>
                    <a:pt x="8" y="272"/>
                  </a:lnTo>
                  <a:lnTo>
                    <a:pt x="4" y="265"/>
                  </a:lnTo>
                  <a:lnTo>
                    <a:pt x="4" y="257"/>
                  </a:lnTo>
                  <a:lnTo>
                    <a:pt x="4" y="117"/>
                  </a:lnTo>
                  <a:lnTo>
                    <a:pt x="4" y="117"/>
                  </a:lnTo>
                  <a:lnTo>
                    <a:pt x="4" y="109"/>
                  </a:lnTo>
                  <a:lnTo>
                    <a:pt x="8" y="103"/>
                  </a:lnTo>
                  <a:lnTo>
                    <a:pt x="15" y="99"/>
                  </a:lnTo>
                  <a:lnTo>
                    <a:pt x="23" y="97"/>
                  </a:lnTo>
                  <a:lnTo>
                    <a:pt x="23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32B49A3-17BE-47FF-A85F-9EFB66EF6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3314"/>
              <a:ext cx="40" cy="264"/>
            </a:xfrm>
            <a:custGeom>
              <a:avLst/>
              <a:gdLst>
                <a:gd name="T0" fmla="*/ 0 w 40"/>
                <a:gd name="T1" fmla="*/ 18 h 264"/>
                <a:gd name="T2" fmla="*/ 0 w 40"/>
                <a:gd name="T3" fmla="*/ 18 h 264"/>
                <a:gd name="T4" fmla="*/ 2 w 40"/>
                <a:gd name="T5" fmla="*/ 12 h 264"/>
                <a:gd name="T6" fmla="*/ 6 w 40"/>
                <a:gd name="T7" fmla="*/ 6 h 264"/>
                <a:gd name="T8" fmla="*/ 12 w 40"/>
                <a:gd name="T9" fmla="*/ 2 h 264"/>
                <a:gd name="T10" fmla="*/ 20 w 40"/>
                <a:gd name="T11" fmla="*/ 0 h 264"/>
                <a:gd name="T12" fmla="*/ 20 w 40"/>
                <a:gd name="T13" fmla="*/ 0 h 264"/>
                <a:gd name="T14" fmla="*/ 28 w 40"/>
                <a:gd name="T15" fmla="*/ 2 h 264"/>
                <a:gd name="T16" fmla="*/ 34 w 40"/>
                <a:gd name="T17" fmla="*/ 6 h 264"/>
                <a:gd name="T18" fmla="*/ 38 w 40"/>
                <a:gd name="T19" fmla="*/ 12 h 264"/>
                <a:gd name="T20" fmla="*/ 40 w 40"/>
                <a:gd name="T21" fmla="*/ 18 h 264"/>
                <a:gd name="T22" fmla="*/ 40 w 40"/>
                <a:gd name="T23" fmla="*/ 245 h 264"/>
                <a:gd name="T24" fmla="*/ 40 w 40"/>
                <a:gd name="T25" fmla="*/ 245 h 264"/>
                <a:gd name="T26" fmla="*/ 38 w 40"/>
                <a:gd name="T27" fmla="*/ 253 h 264"/>
                <a:gd name="T28" fmla="*/ 34 w 40"/>
                <a:gd name="T29" fmla="*/ 260 h 264"/>
                <a:gd name="T30" fmla="*/ 28 w 40"/>
                <a:gd name="T31" fmla="*/ 264 h 264"/>
                <a:gd name="T32" fmla="*/ 20 w 40"/>
                <a:gd name="T33" fmla="*/ 264 h 264"/>
                <a:gd name="T34" fmla="*/ 20 w 40"/>
                <a:gd name="T35" fmla="*/ 264 h 264"/>
                <a:gd name="T36" fmla="*/ 12 w 40"/>
                <a:gd name="T37" fmla="*/ 264 h 264"/>
                <a:gd name="T38" fmla="*/ 6 w 40"/>
                <a:gd name="T39" fmla="*/ 260 h 264"/>
                <a:gd name="T40" fmla="*/ 2 w 40"/>
                <a:gd name="T41" fmla="*/ 253 h 264"/>
                <a:gd name="T42" fmla="*/ 0 w 40"/>
                <a:gd name="T43" fmla="*/ 245 h 264"/>
                <a:gd name="T44" fmla="*/ 0 w 40"/>
                <a:gd name="T45" fmla="*/ 1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264">
                  <a:moveTo>
                    <a:pt x="0" y="18"/>
                  </a:move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18"/>
                  </a:lnTo>
                  <a:lnTo>
                    <a:pt x="40" y="245"/>
                  </a:lnTo>
                  <a:lnTo>
                    <a:pt x="40" y="245"/>
                  </a:lnTo>
                  <a:lnTo>
                    <a:pt x="38" y="253"/>
                  </a:lnTo>
                  <a:lnTo>
                    <a:pt x="34" y="260"/>
                  </a:lnTo>
                  <a:lnTo>
                    <a:pt x="28" y="264"/>
                  </a:lnTo>
                  <a:lnTo>
                    <a:pt x="20" y="264"/>
                  </a:lnTo>
                  <a:lnTo>
                    <a:pt x="20" y="264"/>
                  </a:lnTo>
                  <a:lnTo>
                    <a:pt x="12" y="264"/>
                  </a:lnTo>
                  <a:lnTo>
                    <a:pt x="6" y="260"/>
                  </a:lnTo>
                  <a:lnTo>
                    <a:pt x="2" y="253"/>
                  </a:lnTo>
                  <a:lnTo>
                    <a:pt x="0" y="24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E26EBB8-8019-43E4-85A4-04B836B048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2" y="3314"/>
              <a:ext cx="161" cy="262"/>
            </a:xfrm>
            <a:custGeom>
              <a:avLst/>
              <a:gdLst>
                <a:gd name="T0" fmla="*/ 99 w 161"/>
                <a:gd name="T1" fmla="*/ 262 h 262"/>
                <a:gd name="T2" fmla="*/ 59 w 161"/>
                <a:gd name="T3" fmla="*/ 255 h 262"/>
                <a:gd name="T4" fmla="*/ 25 w 161"/>
                <a:gd name="T5" fmla="*/ 235 h 262"/>
                <a:gd name="T6" fmla="*/ 15 w 161"/>
                <a:gd name="T7" fmla="*/ 225 h 262"/>
                <a:gd name="T8" fmla="*/ 2 w 161"/>
                <a:gd name="T9" fmla="*/ 195 h 262"/>
                <a:gd name="T10" fmla="*/ 0 w 161"/>
                <a:gd name="T11" fmla="*/ 175 h 262"/>
                <a:gd name="T12" fmla="*/ 4 w 161"/>
                <a:gd name="T13" fmla="*/ 145 h 262"/>
                <a:gd name="T14" fmla="*/ 19 w 161"/>
                <a:gd name="T15" fmla="*/ 117 h 262"/>
                <a:gd name="T16" fmla="*/ 31 w 161"/>
                <a:gd name="T17" fmla="*/ 105 h 262"/>
                <a:gd name="T18" fmla="*/ 67 w 161"/>
                <a:gd name="T19" fmla="*/ 87 h 262"/>
                <a:gd name="T20" fmla="*/ 89 w 161"/>
                <a:gd name="T21" fmla="*/ 85 h 262"/>
                <a:gd name="T22" fmla="*/ 121 w 161"/>
                <a:gd name="T23" fmla="*/ 91 h 262"/>
                <a:gd name="T24" fmla="*/ 121 w 161"/>
                <a:gd name="T25" fmla="*/ 18 h 262"/>
                <a:gd name="T26" fmla="*/ 127 w 161"/>
                <a:gd name="T27" fmla="*/ 6 h 262"/>
                <a:gd name="T28" fmla="*/ 141 w 161"/>
                <a:gd name="T29" fmla="*/ 0 h 262"/>
                <a:gd name="T30" fmla="*/ 149 w 161"/>
                <a:gd name="T31" fmla="*/ 2 h 262"/>
                <a:gd name="T32" fmla="*/ 159 w 161"/>
                <a:gd name="T33" fmla="*/ 12 h 262"/>
                <a:gd name="T34" fmla="*/ 161 w 161"/>
                <a:gd name="T35" fmla="*/ 239 h 262"/>
                <a:gd name="T36" fmla="*/ 159 w 161"/>
                <a:gd name="T37" fmla="*/ 249 h 262"/>
                <a:gd name="T38" fmla="*/ 147 w 161"/>
                <a:gd name="T39" fmla="*/ 260 h 262"/>
                <a:gd name="T40" fmla="*/ 99 w 161"/>
                <a:gd name="T41" fmla="*/ 262 h 262"/>
                <a:gd name="T42" fmla="*/ 121 w 161"/>
                <a:gd name="T43" fmla="*/ 123 h 262"/>
                <a:gd name="T44" fmla="*/ 107 w 161"/>
                <a:gd name="T45" fmla="*/ 119 h 262"/>
                <a:gd name="T46" fmla="*/ 91 w 161"/>
                <a:gd name="T47" fmla="*/ 119 h 262"/>
                <a:gd name="T48" fmla="*/ 69 w 161"/>
                <a:gd name="T49" fmla="*/ 125 h 262"/>
                <a:gd name="T50" fmla="*/ 51 w 161"/>
                <a:gd name="T51" fmla="*/ 139 h 262"/>
                <a:gd name="T52" fmla="*/ 47 w 161"/>
                <a:gd name="T53" fmla="*/ 147 h 262"/>
                <a:gd name="T54" fmla="*/ 41 w 161"/>
                <a:gd name="T55" fmla="*/ 165 h 262"/>
                <a:gd name="T56" fmla="*/ 41 w 161"/>
                <a:gd name="T57" fmla="*/ 175 h 262"/>
                <a:gd name="T58" fmla="*/ 45 w 161"/>
                <a:gd name="T59" fmla="*/ 197 h 262"/>
                <a:gd name="T60" fmla="*/ 55 w 161"/>
                <a:gd name="T61" fmla="*/ 213 h 262"/>
                <a:gd name="T62" fmla="*/ 65 w 161"/>
                <a:gd name="T63" fmla="*/ 219 h 262"/>
                <a:gd name="T64" fmla="*/ 89 w 161"/>
                <a:gd name="T65" fmla="*/ 227 h 262"/>
                <a:gd name="T66" fmla="*/ 121 w 161"/>
                <a:gd name="T67" fmla="*/ 227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" h="262">
                  <a:moveTo>
                    <a:pt x="99" y="262"/>
                  </a:moveTo>
                  <a:lnTo>
                    <a:pt x="99" y="262"/>
                  </a:lnTo>
                  <a:lnTo>
                    <a:pt x="79" y="260"/>
                  </a:lnTo>
                  <a:lnTo>
                    <a:pt x="59" y="255"/>
                  </a:lnTo>
                  <a:lnTo>
                    <a:pt x="41" y="247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15" y="225"/>
                  </a:lnTo>
                  <a:lnTo>
                    <a:pt x="6" y="211"/>
                  </a:lnTo>
                  <a:lnTo>
                    <a:pt x="2" y="195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0" y="159"/>
                  </a:lnTo>
                  <a:lnTo>
                    <a:pt x="4" y="145"/>
                  </a:lnTo>
                  <a:lnTo>
                    <a:pt x="11" y="131"/>
                  </a:lnTo>
                  <a:lnTo>
                    <a:pt x="19" y="117"/>
                  </a:lnTo>
                  <a:lnTo>
                    <a:pt x="19" y="117"/>
                  </a:lnTo>
                  <a:lnTo>
                    <a:pt x="31" y="105"/>
                  </a:lnTo>
                  <a:lnTo>
                    <a:pt x="47" y="95"/>
                  </a:lnTo>
                  <a:lnTo>
                    <a:pt x="67" y="87"/>
                  </a:lnTo>
                  <a:lnTo>
                    <a:pt x="89" y="85"/>
                  </a:lnTo>
                  <a:lnTo>
                    <a:pt x="89" y="85"/>
                  </a:lnTo>
                  <a:lnTo>
                    <a:pt x="107" y="87"/>
                  </a:lnTo>
                  <a:lnTo>
                    <a:pt x="121" y="91"/>
                  </a:lnTo>
                  <a:lnTo>
                    <a:pt x="121" y="18"/>
                  </a:lnTo>
                  <a:lnTo>
                    <a:pt x="121" y="18"/>
                  </a:lnTo>
                  <a:lnTo>
                    <a:pt x="123" y="12"/>
                  </a:lnTo>
                  <a:lnTo>
                    <a:pt x="127" y="6"/>
                  </a:lnTo>
                  <a:lnTo>
                    <a:pt x="133" y="2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49" y="2"/>
                  </a:lnTo>
                  <a:lnTo>
                    <a:pt x="155" y="6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1" y="239"/>
                  </a:lnTo>
                  <a:lnTo>
                    <a:pt x="161" y="239"/>
                  </a:lnTo>
                  <a:lnTo>
                    <a:pt x="159" y="249"/>
                  </a:lnTo>
                  <a:lnTo>
                    <a:pt x="153" y="255"/>
                  </a:lnTo>
                  <a:lnTo>
                    <a:pt x="147" y="260"/>
                  </a:lnTo>
                  <a:lnTo>
                    <a:pt x="139" y="262"/>
                  </a:lnTo>
                  <a:lnTo>
                    <a:pt x="99" y="262"/>
                  </a:lnTo>
                  <a:close/>
                  <a:moveTo>
                    <a:pt x="121" y="227"/>
                  </a:moveTo>
                  <a:lnTo>
                    <a:pt x="121" y="123"/>
                  </a:lnTo>
                  <a:lnTo>
                    <a:pt x="121" y="123"/>
                  </a:lnTo>
                  <a:lnTo>
                    <a:pt x="107" y="119"/>
                  </a:lnTo>
                  <a:lnTo>
                    <a:pt x="91" y="119"/>
                  </a:lnTo>
                  <a:lnTo>
                    <a:pt x="91" y="119"/>
                  </a:lnTo>
                  <a:lnTo>
                    <a:pt x="79" y="121"/>
                  </a:lnTo>
                  <a:lnTo>
                    <a:pt x="69" y="125"/>
                  </a:lnTo>
                  <a:lnTo>
                    <a:pt x="59" y="131"/>
                  </a:lnTo>
                  <a:lnTo>
                    <a:pt x="51" y="139"/>
                  </a:lnTo>
                  <a:lnTo>
                    <a:pt x="51" y="139"/>
                  </a:lnTo>
                  <a:lnTo>
                    <a:pt x="47" y="147"/>
                  </a:lnTo>
                  <a:lnTo>
                    <a:pt x="43" y="155"/>
                  </a:lnTo>
                  <a:lnTo>
                    <a:pt x="41" y="165"/>
                  </a:lnTo>
                  <a:lnTo>
                    <a:pt x="41" y="175"/>
                  </a:lnTo>
                  <a:lnTo>
                    <a:pt x="41" y="175"/>
                  </a:lnTo>
                  <a:lnTo>
                    <a:pt x="41" y="187"/>
                  </a:lnTo>
                  <a:lnTo>
                    <a:pt x="45" y="197"/>
                  </a:lnTo>
                  <a:lnTo>
                    <a:pt x="49" y="205"/>
                  </a:lnTo>
                  <a:lnTo>
                    <a:pt x="55" y="213"/>
                  </a:lnTo>
                  <a:lnTo>
                    <a:pt x="55" y="213"/>
                  </a:lnTo>
                  <a:lnTo>
                    <a:pt x="65" y="219"/>
                  </a:lnTo>
                  <a:lnTo>
                    <a:pt x="77" y="225"/>
                  </a:lnTo>
                  <a:lnTo>
                    <a:pt x="89" y="227"/>
                  </a:lnTo>
                  <a:lnTo>
                    <a:pt x="105" y="227"/>
                  </a:lnTo>
                  <a:lnTo>
                    <a:pt x="121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EDED74A4-3C4A-4F42-ACAE-32DF4E511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0" y="3302"/>
              <a:ext cx="46" cy="276"/>
            </a:xfrm>
            <a:custGeom>
              <a:avLst/>
              <a:gdLst>
                <a:gd name="T0" fmla="*/ 0 w 46"/>
                <a:gd name="T1" fmla="*/ 22 h 276"/>
                <a:gd name="T2" fmla="*/ 0 w 46"/>
                <a:gd name="T3" fmla="*/ 22 h 276"/>
                <a:gd name="T4" fmla="*/ 2 w 46"/>
                <a:gd name="T5" fmla="*/ 12 h 276"/>
                <a:gd name="T6" fmla="*/ 8 w 46"/>
                <a:gd name="T7" fmla="*/ 6 h 276"/>
                <a:gd name="T8" fmla="*/ 14 w 46"/>
                <a:gd name="T9" fmla="*/ 2 h 276"/>
                <a:gd name="T10" fmla="*/ 24 w 46"/>
                <a:gd name="T11" fmla="*/ 0 h 276"/>
                <a:gd name="T12" fmla="*/ 24 w 46"/>
                <a:gd name="T13" fmla="*/ 0 h 276"/>
                <a:gd name="T14" fmla="*/ 32 w 46"/>
                <a:gd name="T15" fmla="*/ 2 h 276"/>
                <a:gd name="T16" fmla="*/ 40 w 46"/>
                <a:gd name="T17" fmla="*/ 6 h 276"/>
                <a:gd name="T18" fmla="*/ 44 w 46"/>
                <a:gd name="T19" fmla="*/ 12 h 276"/>
                <a:gd name="T20" fmla="*/ 46 w 46"/>
                <a:gd name="T21" fmla="*/ 22 h 276"/>
                <a:gd name="T22" fmla="*/ 46 w 46"/>
                <a:gd name="T23" fmla="*/ 22 h 276"/>
                <a:gd name="T24" fmla="*/ 44 w 46"/>
                <a:gd name="T25" fmla="*/ 30 h 276"/>
                <a:gd name="T26" fmla="*/ 40 w 46"/>
                <a:gd name="T27" fmla="*/ 38 h 276"/>
                <a:gd name="T28" fmla="*/ 32 w 46"/>
                <a:gd name="T29" fmla="*/ 42 h 276"/>
                <a:gd name="T30" fmla="*/ 24 w 46"/>
                <a:gd name="T31" fmla="*/ 44 h 276"/>
                <a:gd name="T32" fmla="*/ 24 w 46"/>
                <a:gd name="T33" fmla="*/ 44 h 276"/>
                <a:gd name="T34" fmla="*/ 14 w 46"/>
                <a:gd name="T35" fmla="*/ 42 h 276"/>
                <a:gd name="T36" fmla="*/ 8 w 46"/>
                <a:gd name="T37" fmla="*/ 38 h 276"/>
                <a:gd name="T38" fmla="*/ 2 w 46"/>
                <a:gd name="T39" fmla="*/ 30 h 276"/>
                <a:gd name="T40" fmla="*/ 0 w 46"/>
                <a:gd name="T41" fmla="*/ 22 h 276"/>
                <a:gd name="T42" fmla="*/ 0 w 46"/>
                <a:gd name="T43" fmla="*/ 22 h 276"/>
                <a:gd name="T44" fmla="*/ 24 w 46"/>
                <a:gd name="T45" fmla="*/ 97 h 276"/>
                <a:gd name="T46" fmla="*/ 24 w 46"/>
                <a:gd name="T47" fmla="*/ 97 h 276"/>
                <a:gd name="T48" fmla="*/ 32 w 46"/>
                <a:gd name="T49" fmla="*/ 99 h 276"/>
                <a:gd name="T50" fmla="*/ 38 w 46"/>
                <a:gd name="T51" fmla="*/ 103 h 276"/>
                <a:gd name="T52" fmla="*/ 42 w 46"/>
                <a:gd name="T53" fmla="*/ 109 h 276"/>
                <a:gd name="T54" fmla="*/ 42 w 46"/>
                <a:gd name="T55" fmla="*/ 117 h 276"/>
                <a:gd name="T56" fmla="*/ 42 w 46"/>
                <a:gd name="T57" fmla="*/ 257 h 276"/>
                <a:gd name="T58" fmla="*/ 42 w 46"/>
                <a:gd name="T59" fmla="*/ 257 h 276"/>
                <a:gd name="T60" fmla="*/ 42 w 46"/>
                <a:gd name="T61" fmla="*/ 265 h 276"/>
                <a:gd name="T62" fmla="*/ 36 w 46"/>
                <a:gd name="T63" fmla="*/ 272 h 276"/>
                <a:gd name="T64" fmla="*/ 30 w 46"/>
                <a:gd name="T65" fmla="*/ 276 h 276"/>
                <a:gd name="T66" fmla="*/ 24 w 46"/>
                <a:gd name="T67" fmla="*/ 276 h 276"/>
                <a:gd name="T68" fmla="*/ 24 w 46"/>
                <a:gd name="T69" fmla="*/ 276 h 276"/>
                <a:gd name="T70" fmla="*/ 16 w 46"/>
                <a:gd name="T71" fmla="*/ 276 h 276"/>
                <a:gd name="T72" fmla="*/ 10 w 46"/>
                <a:gd name="T73" fmla="*/ 272 h 276"/>
                <a:gd name="T74" fmla="*/ 6 w 46"/>
                <a:gd name="T75" fmla="*/ 265 h 276"/>
                <a:gd name="T76" fmla="*/ 4 w 46"/>
                <a:gd name="T77" fmla="*/ 257 h 276"/>
                <a:gd name="T78" fmla="*/ 4 w 46"/>
                <a:gd name="T79" fmla="*/ 117 h 276"/>
                <a:gd name="T80" fmla="*/ 4 w 46"/>
                <a:gd name="T81" fmla="*/ 117 h 276"/>
                <a:gd name="T82" fmla="*/ 6 w 46"/>
                <a:gd name="T83" fmla="*/ 109 h 276"/>
                <a:gd name="T84" fmla="*/ 10 w 46"/>
                <a:gd name="T85" fmla="*/ 103 h 276"/>
                <a:gd name="T86" fmla="*/ 16 w 46"/>
                <a:gd name="T87" fmla="*/ 99 h 276"/>
                <a:gd name="T88" fmla="*/ 24 w 46"/>
                <a:gd name="T89" fmla="*/ 97 h 276"/>
                <a:gd name="T90" fmla="*/ 24 w 46"/>
                <a:gd name="T91" fmla="*/ 9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" h="276">
                  <a:moveTo>
                    <a:pt x="0" y="22"/>
                  </a:moveTo>
                  <a:lnTo>
                    <a:pt x="0" y="22"/>
                  </a:lnTo>
                  <a:lnTo>
                    <a:pt x="2" y="12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2" y="2"/>
                  </a:lnTo>
                  <a:lnTo>
                    <a:pt x="40" y="6"/>
                  </a:lnTo>
                  <a:lnTo>
                    <a:pt x="44" y="1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2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14" y="42"/>
                  </a:lnTo>
                  <a:lnTo>
                    <a:pt x="8" y="38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22"/>
                  </a:lnTo>
                  <a:close/>
                  <a:moveTo>
                    <a:pt x="24" y="97"/>
                  </a:moveTo>
                  <a:lnTo>
                    <a:pt x="24" y="97"/>
                  </a:lnTo>
                  <a:lnTo>
                    <a:pt x="32" y="99"/>
                  </a:lnTo>
                  <a:lnTo>
                    <a:pt x="38" y="103"/>
                  </a:lnTo>
                  <a:lnTo>
                    <a:pt x="42" y="109"/>
                  </a:lnTo>
                  <a:lnTo>
                    <a:pt x="42" y="117"/>
                  </a:lnTo>
                  <a:lnTo>
                    <a:pt x="42" y="257"/>
                  </a:lnTo>
                  <a:lnTo>
                    <a:pt x="42" y="257"/>
                  </a:lnTo>
                  <a:lnTo>
                    <a:pt x="42" y="265"/>
                  </a:lnTo>
                  <a:lnTo>
                    <a:pt x="36" y="272"/>
                  </a:lnTo>
                  <a:lnTo>
                    <a:pt x="30" y="276"/>
                  </a:lnTo>
                  <a:lnTo>
                    <a:pt x="24" y="276"/>
                  </a:lnTo>
                  <a:lnTo>
                    <a:pt x="24" y="276"/>
                  </a:lnTo>
                  <a:lnTo>
                    <a:pt x="16" y="276"/>
                  </a:lnTo>
                  <a:lnTo>
                    <a:pt x="10" y="272"/>
                  </a:lnTo>
                  <a:lnTo>
                    <a:pt x="6" y="265"/>
                  </a:lnTo>
                  <a:lnTo>
                    <a:pt x="4" y="257"/>
                  </a:lnTo>
                  <a:lnTo>
                    <a:pt x="4" y="117"/>
                  </a:lnTo>
                  <a:lnTo>
                    <a:pt x="4" y="117"/>
                  </a:lnTo>
                  <a:lnTo>
                    <a:pt x="6" y="109"/>
                  </a:lnTo>
                  <a:lnTo>
                    <a:pt x="10" y="103"/>
                  </a:lnTo>
                  <a:lnTo>
                    <a:pt x="16" y="99"/>
                  </a:lnTo>
                  <a:lnTo>
                    <a:pt x="24" y="97"/>
                  </a:lnTo>
                  <a:lnTo>
                    <a:pt x="2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3840FE-7978-490C-A0F3-F785B7B67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" y="3399"/>
              <a:ext cx="165" cy="179"/>
            </a:xfrm>
            <a:custGeom>
              <a:avLst/>
              <a:gdLst>
                <a:gd name="T0" fmla="*/ 0 w 165"/>
                <a:gd name="T1" fmla="*/ 20 h 179"/>
                <a:gd name="T2" fmla="*/ 6 w 165"/>
                <a:gd name="T3" fmla="*/ 6 h 179"/>
                <a:gd name="T4" fmla="*/ 20 w 165"/>
                <a:gd name="T5" fmla="*/ 0 h 179"/>
                <a:gd name="T6" fmla="*/ 26 w 165"/>
                <a:gd name="T7" fmla="*/ 2 h 179"/>
                <a:gd name="T8" fmla="*/ 36 w 165"/>
                <a:gd name="T9" fmla="*/ 12 h 179"/>
                <a:gd name="T10" fmla="*/ 38 w 165"/>
                <a:gd name="T11" fmla="*/ 28 h 179"/>
                <a:gd name="T12" fmla="*/ 48 w 165"/>
                <a:gd name="T13" fmla="*/ 16 h 179"/>
                <a:gd name="T14" fmla="*/ 77 w 165"/>
                <a:gd name="T15" fmla="*/ 2 h 179"/>
                <a:gd name="T16" fmla="*/ 95 w 165"/>
                <a:gd name="T17" fmla="*/ 0 h 179"/>
                <a:gd name="T18" fmla="*/ 123 w 165"/>
                <a:gd name="T19" fmla="*/ 4 h 179"/>
                <a:gd name="T20" fmla="*/ 145 w 165"/>
                <a:gd name="T21" fmla="*/ 16 h 179"/>
                <a:gd name="T22" fmla="*/ 153 w 165"/>
                <a:gd name="T23" fmla="*/ 26 h 179"/>
                <a:gd name="T24" fmla="*/ 163 w 165"/>
                <a:gd name="T25" fmla="*/ 54 h 179"/>
                <a:gd name="T26" fmla="*/ 165 w 165"/>
                <a:gd name="T27" fmla="*/ 160 h 179"/>
                <a:gd name="T28" fmla="*/ 163 w 165"/>
                <a:gd name="T29" fmla="*/ 168 h 179"/>
                <a:gd name="T30" fmla="*/ 153 w 165"/>
                <a:gd name="T31" fmla="*/ 179 h 179"/>
                <a:gd name="T32" fmla="*/ 145 w 165"/>
                <a:gd name="T33" fmla="*/ 179 h 179"/>
                <a:gd name="T34" fmla="*/ 131 w 165"/>
                <a:gd name="T35" fmla="*/ 175 h 179"/>
                <a:gd name="T36" fmla="*/ 125 w 165"/>
                <a:gd name="T37" fmla="*/ 160 h 179"/>
                <a:gd name="T38" fmla="*/ 125 w 165"/>
                <a:gd name="T39" fmla="*/ 82 h 179"/>
                <a:gd name="T40" fmla="*/ 123 w 165"/>
                <a:gd name="T41" fmla="*/ 60 h 179"/>
                <a:gd name="T42" fmla="*/ 115 w 165"/>
                <a:gd name="T43" fmla="*/ 44 h 179"/>
                <a:gd name="T44" fmla="*/ 109 w 165"/>
                <a:gd name="T45" fmla="*/ 40 h 179"/>
                <a:gd name="T46" fmla="*/ 97 w 165"/>
                <a:gd name="T47" fmla="*/ 34 h 179"/>
                <a:gd name="T48" fmla="*/ 87 w 165"/>
                <a:gd name="T49" fmla="*/ 34 h 179"/>
                <a:gd name="T50" fmla="*/ 65 w 165"/>
                <a:gd name="T51" fmla="*/ 40 h 179"/>
                <a:gd name="T52" fmla="*/ 48 w 165"/>
                <a:gd name="T53" fmla="*/ 56 h 179"/>
                <a:gd name="T54" fmla="*/ 44 w 165"/>
                <a:gd name="T55" fmla="*/ 66 h 179"/>
                <a:gd name="T56" fmla="*/ 38 w 165"/>
                <a:gd name="T57" fmla="*/ 96 h 179"/>
                <a:gd name="T58" fmla="*/ 38 w 165"/>
                <a:gd name="T59" fmla="*/ 160 h 179"/>
                <a:gd name="T60" fmla="*/ 32 w 165"/>
                <a:gd name="T61" fmla="*/ 175 h 179"/>
                <a:gd name="T62" fmla="*/ 20 w 165"/>
                <a:gd name="T63" fmla="*/ 179 h 179"/>
                <a:gd name="T64" fmla="*/ 12 w 165"/>
                <a:gd name="T65" fmla="*/ 179 h 179"/>
                <a:gd name="T66" fmla="*/ 2 w 165"/>
                <a:gd name="T67" fmla="*/ 168 h 179"/>
                <a:gd name="T68" fmla="*/ 0 w 165"/>
                <a:gd name="T69" fmla="*/ 2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79">
                  <a:moveTo>
                    <a:pt x="0" y="20"/>
                  </a:move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8" y="16"/>
                  </a:lnTo>
                  <a:lnTo>
                    <a:pt x="62" y="8"/>
                  </a:lnTo>
                  <a:lnTo>
                    <a:pt x="77" y="2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9" y="2"/>
                  </a:lnTo>
                  <a:lnTo>
                    <a:pt x="123" y="4"/>
                  </a:lnTo>
                  <a:lnTo>
                    <a:pt x="135" y="10"/>
                  </a:lnTo>
                  <a:lnTo>
                    <a:pt x="145" y="16"/>
                  </a:lnTo>
                  <a:lnTo>
                    <a:pt x="145" y="16"/>
                  </a:lnTo>
                  <a:lnTo>
                    <a:pt x="153" y="26"/>
                  </a:lnTo>
                  <a:lnTo>
                    <a:pt x="159" y="40"/>
                  </a:lnTo>
                  <a:lnTo>
                    <a:pt x="163" y="54"/>
                  </a:lnTo>
                  <a:lnTo>
                    <a:pt x="165" y="72"/>
                  </a:lnTo>
                  <a:lnTo>
                    <a:pt x="165" y="160"/>
                  </a:lnTo>
                  <a:lnTo>
                    <a:pt x="165" y="160"/>
                  </a:lnTo>
                  <a:lnTo>
                    <a:pt x="163" y="168"/>
                  </a:lnTo>
                  <a:lnTo>
                    <a:pt x="159" y="175"/>
                  </a:lnTo>
                  <a:lnTo>
                    <a:pt x="153" y="179"/>
                  </a:lnTo>
                  <a:lnTo>
                    <a:pt x="145" y="179"/>
                  </a:lnTo>
                  <a:lnTo>
                    <a:pt x="145" y="179"/>
                  </a:lnTo>
                  <a:lnTo>
                    <a:pt x="137" y="179"/>
                  </a:lnTo>
                  <a:lnTo>
                    <a:pt x="131" y="175"/>
                  </a:lnTo>
                  <a:lnTo>
                    <a:pt x="127" y="168"/>
                  </a:lnTo>
                  <a:lnTo>
                    <a:pt x="125" y="160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25" y="70"/>
                  </a:lnTo>
                  <a:lnTo>
                    <a:pt x="123" y="60"/>
                  </a:lnTo>
                  <a:lnTo>
                    <a:pt x="121" y="52"/>
                  </a:lnTo>
                  <a:lnTo>
                    <a:pt x="115" y="44"/>
                  </a:lnTo>
                  <a:lnTo>
                    <a:pt x="115" y="44"/>
                  </a:lnTo>
                  <a:lnTo>
                    <a:pt x="109" y="40"/>
                  </a:lnTo>
                  <a:lnTo>
                    <a:pt x="103" y="36"/>
                  </a:lnTo>
                  <a:lnTo>
                    <a:pt x="97" y="34"/>
                  </a:lnTo>
                  <a:lnTo>
                    <a:pt x="87" y="34"/>
                  </a:lnTo>
                  <a:lnTo>
                    <a:pt x="87" y="34"/>
                  </a:lnTo>
                  <a:lnTo>
                    <a:pt x="75" y="36"/>
                  </a:lnTo>
                  <a:lnTo>
                    <a:pt x="65" y="40"/>
                  </a:lnTo>
                  <a:lnTo>
                    <a:pt x="54" y="4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4" y="66"/>
                  </a:lnTo>
                  <a:lnTo>
                    <a:pt x="40" y="76"/>
                  </a:lnTo>
                  <a:lnTo>
                    <a:pt x="38" y="96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36" y="168"/>
                  </a:lnTo>
                  <a:lnTo>
                    <a:pt x="32" y="175"/>
                  </a:lnTo>
                  <a:lnTo>
                    <a:pt x="26" y="179"/>
                  </a:lnTo>
                  <a:lnTo>
                    <a:pt x="20" y="179"/>
                  </a:lnTo>
                  <a:lnTo>
                    <a:pt x="20" y="179"/>
                  </a:lnTo>
                  <a:lnTo>
                    <a:pt x="12" y="179"/>
                  </a:lnTo>
                  <a:lnTo>
                    <a:pt x="6" y="175"/>
                  </a:lnTo>
                  <a:lnTo>
                    <a:pt x="2" y="168"/>
                  </a:lnTo>
                  <a:lnTo>
                    <a:pt x="0" y="16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BA06EC4-02FB-4AD5-94D0-7981BF898B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7" y="3399"/>
              <a:ext cx="165" cy="265"/>
            </a:xfrm>
            <a:custGeom>
              <a:avLst/>
              <a:gdLst>
                <a:gd name="T0" fmla="*/ 28 w 165"/>
                <a:gd name="T1" fmla="*/ 213 h 265"/>
                <a:gd name="T2" fmla="*/ 38 w 165"/>
                <a:gd name="T3" fmla="*/ 217 h 265"/>
                <a:gd name="T4" fmla="*/ 51 w 165"/>
                <a:gd name="T5" fmla="*/ 223 h 265"/>
                <a:gd name="T6" fmla="*/ 83 w 165"/>
                <a:gd name="T7" fmla="*/ 233 h 265"/>
                <a:gd name="T8" fmla="*/ 93 w 165"/>
                <a:gd name="T9" fmla="*/ 231 h 265"/>
                <a:gd name="T10" fmla="*/ 109 w 165"/>
                <a:gd name="T11" fmla="*/ 225 h 265"/>
                <a:gd name="T12" fmla="*/ 115 w 165"/>
                <a:gd name="T13" fmla="*/ 221 h 265"/>
                <a:gd name="T14" fmla="*/ 123 w 165"/>
                <a:gd name="T15" fmla="*/ 207 h 265"/>
                <a:gd name="T16" fmla="*/ 127 w 165"/>
                <a:gd name="T17" fmla="*/ 189 h 265"/>
                <a:gd name="T18" fmla="*/ 127 w 165"/>
                <a:gd name="T19" fmla="*/ 164 h 265"/>
                <a:gd name="T20" fmla="*/ 105 w 165"/>
                <a:gd name="T21" fmla="*/ 177 h 265"/>
                <a:gd name="T22" fmla="*/ 79 w 165"/>
                <a:gd name="T23" fmla="*/ 179 h 265"/>
                <a:gd name="T24" fmla="*/ 63 w 165"/>
                <a:gd name="T25" fmla="*/ 177 h 265"/>
                <a:gd name="T26" fmla="*/ 34 w 165"/>
                <a:gd name="T27" fmla="*/ 164 h 265"/>
                <a:gd name="T28" fmla="*/ 24 w 165"/>
                <a:gd name="T29" fmla="*/ 156 h 265"/>
                <a:gd name="T30" fmla="*/ 6 w 165"/>
                <a:gd name="T31" fmla="*/ 126 h 265"/>
                <a:gd name="T32" fmla="*/ 0 w 165"/>
                <a:gd name="T33" fmla="*/ 90 h 265"/>
                <a:gd name="T34" fmla="*/ 0 w 165"/>
                <a:gd name="T35" fmla="*/ 72 h 265"/>
                <a:gd name="T36" fmla="*/ 12 w 165"/>
                <a:gd name="T37" fmla="*/ 38 h 265"/>
                <a:gd name="T38" fmla="*/ 22 w 165"/>
                <a:gd name="T39" fmla="*/ 24 h 265"/>
                <a:gd name="T40" fmla="*/ 47 w 165"/>
                <a:gd name="T41" fmla="*/ 8 h 265"/>
                <a:gd name="T42" fmla="*/ 79 w 165"/>
                <a:gd name="T43" fmla="*/ 0 h 265"/>
                <a:gd name="T44" fmla="*/ 93 w 165"/>
                <a:gd name="T45" fmla="*/ 2 h 265"/>
                <a:gd name="T46" fmla="*/ 117 w 165"/>
                <a:gd name="T47" fmla="*/ 10 h 265"/>
                <a:gd name="T48" fmla="*/ 127 w 165"/>
                <a:gd name="T49" fmla="*/ 14 h 265"/>
                <a:gd name="T50" fmla="*/ 133 w 165"/>
                <a:gd name="T51" fmla="*/ 4 h 265"/>
                <a:gd name="T52" fmla="*/ 145 w 165"/>
                <a:gd name="T53" fmla="*/ 0 h 265"/>
                <a:gd name="T54" fmla="*/ 153 w 165"/>
                <a:gd name="T55" fmla="*/ 2 h 265"/>
                <a:gd name="T56" fmla="*/ 163 w 165"/>
                <a:gd name="T57" fmla="*/ 12 h 265"/>
                <a:gd name="T58" fmla="*/ 165 w 165"/>
                <a:gd name="T59" fmla="*/ 181 h 265"/>
                <a:gd name="T60" fmla="*/ 163 w 165"/>
                <a:gd name="T61" fmla="*/ 201 h 265"/>
                <a:gd name="T62" fmla="*/ 151 w 165"/>
                <a:gd name="T63" fmla="*/ 233 h 265"/>
                <a:gd name="T64" fmla="*/ 141 w 165"/>
                <a:gd name="T65" fmla="*/ 245 h 265"/>
                <a:gd name="T66" fmla="*/ 117 w 165"/>
                <a:gd name="T67" fmla="*/ 259 h 265"/>
                <a:gd name="T68" fmla="*/ 83 w 165"/>
                <a:gd name="T69" fmla="*/ 265 h 265"/>
                <a:gd name="T70" fmla="*/ 63 w 165"/>
                <a:gd name="T71" fmla="*/ 263 h 265"/>
                <a:gd name="T72" fmla="*/ 38 w 165"/>
                <a:gd name="T73" fmla="*/ 257 h 265"/>
                <a:gd name="T74" fmla="*/ 20 w 165"/>
                <a:gd name="T75" fmla="*/ 247 h 265"/>
                <a:gd name="T76" fmla="*/ 12 w 165"/>
                <a:gd name="T77" fmla="*/ 231 h 265"/>
                <a:gd name="T78" fmla="*/ 14 w 165"/>
                <a:gd name="T79" fmla="*/ 223 h 265"/>
                <a:gd name="T80" fmla="*/ 22 w 165"/>
                <a:gd name="T81" fmla="*/ 215 h 265"/>
                <a:gd name="T82" fmla="*/ 28 w 165"/>
                <a:gd name="T83" fmla="*/ 213 h 265"/>
                <a:gd name="T84" fmla="*/ 127 w 165"/>
                <a:gd name="T85" fmla="*/ 50 h 265"/>
                <a:gd name="T86" fmla="*/ 119 w 165"/>
                <a:gd name="T87" fmla="*/ 44 h 265"/>
                <a:gd name="T88" fmla="*/ 99 w 165"/>
                <a:gd name="T89" fmla="*/ 36 h 265"/>
                <a:gd name="T90" fmla="*/ 85 w 165"/>
                <a:gd name="T91" fmla="*/ 34 h 265"/>
                <a:gd name="T92" fmla="*/ 67 w 165"/>
                <a:gd name="T93" fmla="*/ 38 h 265"/>
                <a:gd name="T94" fmla="*/ 53 w 165"/>
                <a:gd name="T95" fmla="*/ 48 h 265"/>
                <a:gd name="T96" fmla="*/ 47 w 165"/>
                <a:gd name="T97" fmla="*/ 56 h 265"/>
                <a:gd name="T98" fmla="*/ 41 w 165"/>
                <a:gd name="T99" fmla="*/ 78 h 265"/>
                <a:gd name="T100" fmla="*/ 38 w 165"/>
                <a:gd name="T101" fmla="*/ 90 h 265"/>
                <a:gd name="T102" fmla="*/ 43 w 165"/>
                <a:gd name="T103" fmla="*/ 114 h 265"/>
                <a:gd name="T104" fmla="*/ 53 w 165"/>
                <a:gd name="T105" fmla="*/ 132 h 265"/>
                <a:gd name="T106" fmla="*/ 59 w 165"/>
                <a:gd name="T107" fmla="*/ 138 h 265"/>
                <a:gd name="T108" fmla="*/ 75 w 165"/>
                <a:gd name="T109" fmla="*/ 146 h 265"/>
                <a:gd name="T110" fmla="*/ 85 w 165"/>
                <a:gd name="T111" fmla="*/ 146 h 265"/>
                <a:gd name="T112" fmla="*/ 107 w 165"/>
                <a:gd name="T113" fmla="*/ 142 h 265"/>
                <a:gd name="T114" fmla="*/ 127 w 165"/>
                <a:gd name="T115" fmla="*/ 13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5" h="265">
                  <a:moveTo>
                    <a:pt x="28" y="213"/>
                  </a:moveTo>
                  <a:lnTo>
                    <a:pt x="28" y="213"/>
                  </a:lnTo>
                  <a:lnTo>
                    <a:pt x="34" y="215"/>
                  </a:lnTo>
                  <a:lnTo>
                    <a:pt x="38" y="217"/>
                  </a:lnTo>
                  <a:lnTo>
                    <a:pt x="51" y="223"/>
                  </a:lnTo>
                  <a:lnTo>
                    <a:pt x="51" y="223"/>
                  </a:lnTo>
                  <a:lnTo>
                    <a:pt x="67" y="231"/>
                  </a:lnTo>
                  <a:lnTo>
                    <a:pt x="83" y="233"/>
                  </a:lnTo>
                  <a:lnTo>
                    <a:pt x="83" y="233"/>
                  </a:lnTo>
                  <a:lnTo>
                    <a:pt x="93" y="231"/>
                  </a:lnTo>
                  <a:lnTo>
                    <a:pt x="103" y="229"/>
                  </a:lnTo>
                  <a:lnTo>
                    <a:pt x="109" y="225"/>
                  </a:lnTo>
                  <a:lnTo>
                    <a:pt x="115" y="221"/>
                  </a:lnTo>
                  <a:lnTo>
                    <a:pt x="115" y="221"/>
                  </a:lnTo>
                  <a:lnTo>
                    <a:pt x="121" y="213"/>
                  </a:lnTo>
                  <a:lnTo>
                    <a:pt x="123" y="207"/>
                  </a:lnTo>
                  <a:lnTo>
                    <a:pt x="125" y="199"/>
                  </a:lnTo>
                  <a:lnTo>
                    <a:pt x="127" y="189"/>
                  </a:lnTo>
                  <a:lnTo>
                    <a:pt x="127" y="164"/>
                  </a:lnTo>
                  <a:lnTo>
                    <a:pt x="127" y="164"/>
                  </a:lnTo>
                  <a:lnTo>
                    <a:pt x="115" y="170"/>
                  </a:lnTo>
                  <a:lnTo>
                    <a:pt x="105" y="177"/>
                  </a:lnTo>
                  <a:lnTo>
                    <a:pt x="93" y="179"/>
                  </a:lnTo>
                  <a:lnTo>
                    <a:pt x="79" y="179"/>
                  </a:lnTo>
                  <a:lnTo>
                    <a:pt x="79" y="179"/>
                  </a:lnTo>
                  <a:lnTo>
                    <a:pt x="63" y="177"/>
                  </a:lnTo>
                  <a:lnTo>
                    <a:pt x="49" y="172"/>
                  </a:lnTo>
                  <a:lnTo>
                    <a:pt x="34" y="164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12" y="142"/>
                  </a:lnTo>
                  <a:lnTo>
                    <a:pt x="6" y="126"/>
                  </a:lnTo>
                  <a:lnTo>
                    <a:pt x="0" y="10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72"/>
                  </a:lnTo>
                  <a:lnTo>
                    <a:pt x="4" y="54"/>
                  </a:lnTo>
                  <a:lnTo>
                    <a:pt x="12" y="38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32" y="14"/>
                  </a:lnTo>
                  <a:lnTo>
                    <a:pt x="47" y="8"/>
                  </a:lnTo>
                  <a:lnTo>
                    <a:pt x="61" y="2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93" y="2"/>
                  </a:lnTo>
                  <a:lnTo>
                    <a:pt x="105" y="4"/>
                  </a:lnTo>
                  <a:lnTo>
                    <a:pt x="117" y="10"/>
                  </a:lnTo>
                  <a:lnTo>
                    <a:pt x="127" y="14"/>
                  </a:lnTo>
                  <a:lnTo>
                    <a:pt x="127" y="14"/>
                  </a:lnTo>
                  <a:lnTo>
                    <a:pt x="129" y="10"/>
                  </a:lnTo>
                  <a:lnTo>
                    <a:pt x="133" y="4"/>
                  </a:lnTo>
                  <a:lnTo>
                    <a:pt x="139" y="2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53" y="2"/>
                  </a:lnTo>
                  <a:lnTo>
                    <a:pt x="159" y="6"/>
                  </a:lnTo>
                  <a:lnTo>
                    <a:pt x="163" y="12"/>
                  </a:lnTo>
                  <a:lnTo>
                    <a:pt x="165" y="20"/>
                  </a:lnTo>
                  <a:lnTo>
                    <a:pt x="165" y="181"/>
                  </a:lnTo>
                  <a:lnTo>
                    <a:pt x="165" y="181"/>
                  </a:lnTo>
                  <a:lnTo>
                    <a:pt x="163" y="201"/>
                  </a:lnTo>
                  <a:lnTo>
                    <a:pt x="159" y="219"/>
                  </a:lnTo>
                  <a:lnTo>
                    <a:pt x="151" y="233"/>
                  </a:lnTo>
                  <a:lnTo>
                    <a:pt x="141" y="245"/>
                  </a:lnTo>
                  <a:lnTo>
                    <a:pt x="141" y="245"/>
                  </a:lnTo>
                  <a:lnTo>
                    <a:pt x="129" y="253"/>
                  </a:lnTo>
                  <a:lnTo>
                    <a:pt x="117" y="259"/>
                  </a:lnTo>
                  <a:lnTo>
                    <a:pt x="101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63" y="263"/>
                  </a:lnTo>
                  <a:lnTo>
                    <a:pt x="51" y="261"/>
                  </a:lnTo>
                  <a:lnTo>
                    <a:pt x="38" y="257"/>
                  </a:lnTo>
                  <a:lnTo>
                    <a:pt x="28" y="253"/>
                  </a:lnTo>
                  <a:lnTo>
                    <a:pt x="20" y="247"/>
                  </a:lnTo>
                  <a:lnTo>
                    <a:pt x="14" y="239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4" y="223"/>
                  </a:lnTo>
                  <a:lnTo>
                    <a:pt x="16" y="219"/>
                  </a:lnTo>
                  <a:lnTo>
                    <a:pt x="22" y="215"/>
                  </a:lnTo>
                  <a:lnTo>
                    <a:pt x="28" y="213"/>
                  </a:lnTo>
                  <a:lnTo>
                    <a:pt x="28" y="213"/>
                  </a:lnTo>
                  <a:close/>
                  <a:moveTo>
                    <a:pt x="127" y="132"/>
                  </a:moveTo>
                  <a:lnTo>
                    <a:pt x="127" y="50"/>
                  </a:lnTo>
                  <a:lnTo>
                    <a:pt x="127" y="50"/>
                  </a:lnTo>
                  <a:lnTo>
                    <a:pt x="119" y="44"/>
                  </a:lnTo>
                  <a:lnTo>
                    <a:pt x="109" y="40"/>
                  </a:lnTo>
                  <a:lnTo>
                    <a:pt x="99" y="36"/>
                  </a:lnTo>
                  <a:lnTo>
                    <a:pt x="85" y="34"/>
                  </a:lnTo>
                  <a:lnTo>
                    <a:pt x="85" y="34"/>
                  </a:lnTo>
                  <a:lnTo>
                    <a:pt x="75" y="34"/>
                  </a:lnTo>
                  <a:lnTo>
                    <a:pt x="67" y="38"/>
                  </a:lnTo>
                  <a:lnTo>
                    <a:pt x="59" y="42"/>
                  </a:lnTo>
                  <a:lnTo>
                    <a:pt x="53" y="48"/>
                  </a:lnTo>
                  <a:lnTo>
                    <a:pt x="53" y="48"/>
                  </a:lnTo>
                  <a:lnTo>
                    <a:pt x="47" y="56"/>
                  </a:lnTo>
                  <a:lnTo>
                    <a:pt x="43" y="66"/>
                  </a:lnTo>
                  <a:lnTo>
                    <a:pt x="41" y="78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41" y="102"/>
                  </a:lnTo>
                  <a:lnTo>
                    <a:pt x="43" y="114"/>
                  </a:lnTo>
                  <a:lnTo>
                    <a:pt x="47" y="124"/>
                  </a:lnTo>
                  <a:lnTo>
                    <a:pt x="53" y="132"/>
                  </a:lnTo>
                  <a:lnTo>
                    <a:pt x="53" y="132"/>
                  </a:lnTo>
                  <a:lnTo>
                    <a:pt x="59" y="138"/>
                  </a:lnTo>
                  <a:lnTo>
                    <a:pt x="65" y="142"/>
                  </a:lnTo>
                  <a:lnTo>
                    <a:pt x="75" y="146"/>
                  </a:lnTo>
                  <a:lnTo>
                    <a:pt x="85" y="146"/>
                  </a:lnTo>
                  <a:lnTo>
                    <a:pt x="85" y="146"/>
                  </a:lnTo>
                  <a:lnTo>
                    <a:pt x="97" y="146"/>
                  </a:lnTo>
                  <a:lnTo>
                    <a:pt x="107" y="142"/>
                  </a:lnTo>
                  <a:lnTo>
                    <a:pt x="117" y="138"/>
                  </a:lnTo>
                  <a:lnTo>
                    <a:pt x="127" y="132"/>
                  </a:lnTo>
                  <a:lnTo>
                    <a:pt x="127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F36CFEB-BE25-4A79-AAA9-D5F00E207C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9" y="3399"/>
              <a:ext cx="183" cy="179"/>
            </a:xfrm>
            <a:custGeom>
              <a:avLst/>
              <a:gdLst>
                <a:gd name="T0" fmla="*/ 26 w 183"/>
                <a:gd name="T1" fmla="*/ 26 h 179"/>
                <a:gd name="T2" fmla="*/ 56 w 183"/>
                <a:gd name="T3" fmla="*/ 8 h 179"/>
                <a:gd name="T4" fmla="*/ 92 w 183"/>
                <a:gd name="T5" fmla="*/ 0 h 179"/>
                <a:gd name="T6" fmla="*/ 111 w 183"/>
                <a:gd name="T7" fmla="*/ 2 h 179"/>
                <a:gd name="T8" fmla="*/ 143 w 183"/>
                <a:gd name="T9" fmla="*/ 16 h 179"/>
                <a:gd name="T10" fmla="*/ 157 w 183"/>
                <a:gd name="T11" fmla="*/ 26 h 179"/>
                <a:gd name="T12" fmla="*/ 177 w 183"/>
                <a:gd name="T13" fmla="*/ 54 h 179"/>
                <a:gd name="T14" fmla="*/ 183 w 183"/>
                <a:gd name="T15" fmla="*/ 90 h 179"/>
                <a:gd name="T16" fmla="*/ 183 w 183"/>
                <a:gd name="T17" fmla="*/ 108 h 179"/>
                <a:gd name="T18" fmla="*/ 169 w 183"/>
                <a:gd name="T19" fmla="*/ 142 h 179"/>
                <a:gd name="T20" fmla="*/ 157 w 183"/>
                <a:gd name="T21" fmla="*/ 154 h 179"/>
                <a:gd name="T22" fmla="*/ 129 w 183"/>
                <a:gd name="T23" fmla="*/ 172 h 179"/>
                <a:gd name="T24" fmla="*/ 92 w 183"/>
                <a:gd name="T25" fmla="*/ 179 h 179"/>
                <a:gd name="T26" fmla="*/ 72 w 183"/>
                <a:gd name="T27" fmla="*/ 179 h 179"/>
                <a:gd name="T28" fmla="*/ 40 w 183"/>
                <a:gd name="T29" fmla="*/ 164 h 179"/>
                <a:gd name="T30" fmla="*/ 26 w 183"/>
                <a:gd name="T31" fmla="*/ 154 h 179"/>
                <a:gd name="T32" fmla="*/ 6 w 183"/>
                <a:gd name="T33" fmla="*/ 126 h 179"/>
                <a:gd name="T34" fmla="*/ 0 w 183"/>
                <a:gd name="T35" fmla="*/ 90 h 179"/>
                <a:gd name="T36" fmla="*/ 2 w 183"/>
                <a:gd name="T37" fmla="*/ 70 h 179"/>
                <a:gd name="T38" fmla="*/ 16 w 183"/>
                <a:gd name="T39" fmla="*/ 38 h 179"/>
                <a:gd name="T40" fmla="*/ 26 w 183"/>
                <a:gd name="T41" fmla="*/ 26 h 179"/>
                <a:gd name="T42" fmla="*/ 52 w 183"/>
                <a:gd name="T43" fmla="*/ 130 h 179"/>
                <a:gd name="T44" fmla="*/ 70 w 183"/>
                <a:gd name="T45" fmla="*/ 142 h 179"/>
                <a:gd name="T46" fmla="*/ 92 w 183"/>
                <a:gd name="T47" fmla="*/ 146 h 179"/>
                <a:gd name="T48" fmla="*/ 103 w 183"/>
                <a:gd name="T49" fmla="*/ 146 h 179"/>
                <a:gd name="T50" fmla="*/ 123 w 183"/>
                <a:gd name="T51" fmla="*/ 136 h 179"/>
                <a:gd name="T52" fmla="*/ 131 w 183"/>
                <a:gd name="T53" fmla="*/ 130 h 179"/>
                <a:gd name="T54" fmla="*/ 141 w 183"/>
                <a:gd name="T55" fmla="*/ 112 h 179"/>
                <a:gd name="T56" fmla="*/ 145 w 183"/>
                <a:gd name="T57" fmla="*/ 90 h 179"/>
                <a:gd name="T58" fmla="*/ 145 w 183"/>
                <a:gd name="T59" fmla="*/ 78 h 179"/>
                <a:gd name="T60" fmla="*/ 137 w 183"/>
                <a:gd name="T61" fmla="*/ 58 h 179"/>
                <a:gd name="T62" fmla="*/ 131 w 183"/>
                <a:gd name="T63" fmla="*/ 50 h 179"/>
                <a:gd name="T64" fmla="*/ 113 w 183"/>
                <a:gd name="T65" fmla="*/ 38 h 179"/>
                <a:gd name="T66" fmla="*/ 92 w 183"/>
                <a:gd name="T67" fmla="*/ 34 h 179"/>
                <a:gd name="T68" fmla="*/ 80 w 183"/>
                <a:gd name="T69" fmla="*/ 34 h 179"/>
                <a:gd name="T70" fmla="*/ 60 w 183"/>
                <a:gd name="T71" fmla="*/ 42 h 179"/>
                <a:gd name="T72" fmla="*/ 52 w 183"/>
                <a:gd name="T73" fmla="*/ 50 h 179"/>
                <a:gd name="T74" fmla="*/ 42 w 183"/>
                <a:gd name="T75" fmla="*/ 68 h 179"/>
                <a:gd name="T76" fmla="*/ 38 w 183"/>
                <a:gd name="T77" fmla="*/ 90 h 179"/>
                <a:gd name="T78" fmla="*/ 40 w 183"/>
                <a:gd name="T79" fmla="*/ 102 h 179"/>
                <a:gd name="T80" fmla="*/ 46 w 183"/>
                <a:gd name="T81" fmla="*/ 122 h 179"/>
                <a:gd name="T82" fmla="*/ 52 w 183"/>
                <a:gd name="T83" fmla="*/ 13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3" h="179">
                  <a:moveTo>
                    <a:pt x="26" y="26"/>
                  </a:moveTo>
                  <a:lnTo>
                    <a:pt x="26" y="26"/>
                  </a:lnTo>
                  <a:lnTo>
                    <a:pt x="40" y="16"/>
                  </a:lnTo>
                  <a:lnTo>
                    <a:pt x="56" y="8"/>
                  </a:lnTo>
                  <a:lnTo>
                    <a:pt x="72" y="2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111" y="2"/>
                  </a:lnTo>
                  <a:lnTo>
                    <a:pt x="129" y="8"/>
                  </a:lnTo>
                  <a:lnTo>
                    <a:pt x="143" y="16"/>
                  </a:lnTo>
                  <a:lnTo>
                    <a:pt x="157" y="26"/>
                  </a:lnTo>
                  <a:lnTo>
                    <a:pt x="157" y="26"/>
                  </a:lnTo>
                  <a:lnTo>
                    <a:pt x="169" y="38"/>
                  </a:lnTo>
                  <a:lnTo>
                    <a:pt x="177" y="54"/>
                  </a:lnTo>
                  <a:lnTo>
                    <a:pt x="183" y="70"/>
                  </a:lnTo>
                  <a:lnTo>
                    <a:pt x="183" y="90"/>
                  </a:lnTo>
                  <a:lnTo>
                    <a:pt x="183" y="90"/>
                  </a:lnTo>
                  <a:lnTo>
                    <a:pt x="183" y="108"/>
                  </a:lnTo>
                  <a:lnTo>
                    <a:pt x="177" y="126"/>
                  </a:lnTo>
                  <a:lnTo>
                    <a:pt x="169" y="142"/>
                  </a:lnTo>
                  <a:lnTo>
                    <a:pt x="157" y="154"/>
                  </a:lnTo>
                  <a:lnTo>
                    <a:pt x="157" y="154"/>
                  </a:lnTo>
                  <a:lnTo>
                    <a:pt x="145" y="164"/>
                  </a:lnTo>
                  <a:lnTo>
                    <a:pt x="129" y="172"/>
                  </a:lnTo>
                  <a:lnTo>
                    <a:pt x="111" y="179"/>
                  </a:lnTo>
                  <a:lnTo>
                    <a:pt x="92" y="179"/>
                  </a:lnTo>
                  <a:lnTo>
                    <a:pt x="92" y="179"/>
                  </a:lnTo>
                  <a:lnTo>
                    <a:pt x="72" y="179"/>
                  </a:lnTo>
                  <a:lnTo>
                    <a:pt x="56" y="172"/>
                  </a:lnTo>
                  <a:lnTo>
                    <a:pt x="40" y="16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16" y="142"/>
                  </a:lnTo>
                  <a:lnTo>
                    <a:pt x="6" y="126"/>
                  </a:lnTo>
                  <a:lnTo>
                    <a:pt x="2" y="10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0"/>
                  </a:lnTo>
                  <a:lnTo>
                    <a:pt x="6" y="54"/>
                  </a:lnTo>
                  <a:lnTo>
                    <a:pt x="16" y="38"/>
                  </a:lnTo>
                  <a:lnTo>
                    <a:pt x="26" y="26"/>
                  </a:lnTo>
                  <a:lnTo>
                    <a:pt x="26" y="26"/>
                  </a:lnTo>
                  <a:close/>
                  <a:moveTo>
                    <a:pt x="52" y="130"/>
                  </a:moveTo>
                  <a:lnTo>
                    <a:pt x="52" y="130"/>
                  </a:lnTo>
                  <a:lnTo>
                    <a:pt x="60" y="136"/>
                  </a:lnTo>
                  <a:lnTo>
                    <a:pt x="70" y="142"/>
                  </a:lnTo>
                  <a:lnTo>
                    <a:pt x="80" y="146"/>
                  </a:lnTo>
                  <a:lnTo>
                    <a:pt x="92" y="146"/>
                  </a:lnTo>
                  <a:lnTo>
                    <a:pt x="92" y="146"/>
                  </a:lnTo>
                  <a:lnTo>
                    <a:pt x="103" y="146"/>
                  </a:lnTo>
                  <a:lnTo>
                    <a:pt x="113" y="142"/>
                  </a:lnTo>
                  <a:lnTo>
                    <a:pt x="123" y="136"/>
                  </a:lnTo>
                  <a:lnTo>
                    <a:pt x="131" y="130"/>
                  </a:lnTo>
                  <a:lnTo>
                    <a:pt x="131" y="130"/>
                  </a:lnTo>
                  <a:lnTo>
                    <a:pt x="137" y="122"/>
                  </a:lnTo>
                  <a:lnTo>
                    <a:pt x="141" y="112"/>
                  </a:lnTo>
                  <a:lnTo>
                    <a:pt x="145" y="102"/>
                  </a:lnTo>
                  <a:lnTo>
                    <a:pt x="145" y="90"/>
                  </a:lnTo>
                  <a:lnTo>
                    <a:pt x="145" y="90"/>
                  </a:lnTo>
                  <a:lnTo>
                    <a:pt x="145" y="78"/>
                  </a:lnTo>
                  <a:lnTo>
                    <a:pt x="141" y="68"/>
                  </a:lnTo>
                  <a:lnTo>
                    <a:pt x="137" y="58"/>
                  </a:lnTo>
                  <a:lnTo>
                    <a:pt x="131" y="50"/>
                  </a:lnTo>
                  <a:lnTo>
                    <a:pt x="131" y="50"/>
                  </a:lnTo>
                  <a:lnTo>
                    <a:pt x="123" y="42"/>
                  </a:lnTo>
                  <a:lnTo>
                    <a:pt x="113" y="38"/>
                  </a:lnTo>
                  <a:lnTo>
                    <a:pt x="103" y="34"/>
                  </a:lnTo>
                  <a:lnTo>
                    <a:pt x="92" y="34"/>
                  </a:lnTo>
                  <a:lnTo>
                    <a:pt x="92" y="34"/>
                  </a:lnTo>
                  <a:lnTo>
                    <a:pt x="80" y="34"/>
                  </a:lnTo>
                  <a:lnTo>
                    <a:pt x="70" y="38"/>
                  </a:lnTo>
                  <a:lnTo>
                    <a:pt x="60" y="42"/>
                  </a:lnTo>
                  <a:lnTo>
                    <a:pt x="52" y="50"/>
                  </a:lnTo>
                  <a:lnTo>
                    <a:pt x="52" y="50"/>
                  </a:lnTo>
                  <a:lnTo>
                    <a:pt x="46" y="58"/>
                  </a:lnTo>
                  <a:lnTo>
                    <a:pt x="42" y="68"/>
                  </a:lnTo>
                  <a:lnTo>
                    <a:pt x="40" y="78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40" y="102"/>
                  </a:lnTo>
                  <a:lnTo>
                    <a:pt x="42" y="112"/>
                  </a:lnTo>
                  <a:lnTo>
                    <a:pt x="46" y="122"/>
                  </a:lnTo>
                  <a:lnTo>
                    <a:pt x="52" y="130"/>
                  </a:lnTo>
                  <a:lnTo>
                    <a:pt x="52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F3C923D-CB34-4922-ACB5-435D7007D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" y="3399"/>
              <a:ext cx="165" cy="179"/>
            </a:xfrm>
            <a:custGeom>
              <a:avLst/>
              <a:gdLst>
                <a:gd name="T0" fmla="*/ 0 w 165"/>
                <a:gd name="T1" fmla="*/ 20 h 179"/>
                <a:gd name="T2" fmla="*/ 6 w 165"/>
                <a:gd name="T3" fmla="*/ 6 h 179"/>
                <a:gd name="T4" fmla="*/ 18 w 165"/>
                <a:gd name="T5" fmla="*/ 0 h 179"/>
                <a:gd name="T6" fmla="*/ 26 w 165"/>
                <a:gd name="T7" fmla="*/ 2 h 179"/>
                <a:gd name="T8" fmla="*/ 36 w 165"/>
                <a:gd name="T9" fmla="*/ 12 h 179"/>
                <a:gd name="T10" fmla="*/ 38 w 165"/>
                <a:gd name="T11" fmla="*/ 28 h 179"/>
                <a:gd name="T12" fmla="*/ 48 w 165"/>
                <a:gd name="T13" fmla="*/ 16 h 179"/>
                <a:gd name="T14" fmla="*/ 77 w 165"/>
                <a:gd name="T15" fmla="*/ 2 h 179"/>
                <a:gd name="T16" fmla="*/ 95 w 165"/>
                <a:gd name="T17" fmla="*/ 0 h 179"/>
                <a:gd name="T18" fmla="*/ 121 w 165"/>
                <a:gd name="T19" fmla="*/ 4 h 179"/>
                <a:gd name="T20" fmla="*/ 145 w 165"/>
                <a:gd name="T21" fmla="*/ 16 h 179"/>
                <a:gd name="T22" fmla="*/ 153 w 165"/>
                <a:gd name="T23" fmla="*/ 26 h 179"/>
                <a:gd name="T24" fmla="*/ 163 w 165"/>
                <a:gd name="T25" fmla="*/ 54 h 179"/>
                <a:gd name="T26" fmla="*/ 165 w 165"/>
                <a:gd name="T27" fmla="*/ 160 h 179"/>
                <a:gd name="T28" fmla="*/ 163 w 165"/>
                <a:gd name="T29" fmla="*/ 168 h 179"/>
                <a:gd name="T30" fmla="*/ 153 w 165"/>
                <a:gd name="T31" fmla="*/ 179 h 179"/>
                <a:gd name="T32" fmla="*/ 145 w 165"/>
                <a:gd name="T33" fmla="*/ 179 h 179"/>
                <a:gd name="T34" fmla="*/ 131 w 165"/>
                <a:gd name="T35" fmla="*/ 175 h 179"/>
                <a:gd name="T36" fmla="*/ 125 w 165"/>
                <a:gd name="T37" fmla="*/ 160 h 179"/>
                <a:gd name="T38" fmla="*/ 125 w 165"/>
                <a:gd name="T39" fmla="*/ 82 h 179"/>
                <a:gd name="T40" fmla="*/ 123 w 165"/>
                <a:gd name="T41" fmla="*/ 60 h 179"/>
                <a:gd name="T42" fmla="*/ 115 w 165"/>
                <a:gd name="T43" fmla="*/ 44 h 179"/>
                <a:gd name="T44" fmla="*/ 109 w 165"/>
                <a:gd name="T45" fmla="*/ 40 h 179"/>
                <a:gd name="T46" fmla="*/ 95 w 165"/>
                <a:gd name="T47" fmla="*/ 34 h 179"/>
                <a:gd name="T48" fmla="*/ 87 w 165"/>
                <a:gd name="T49" fmla="*/ 34 h 179"/>
                <a:gd name="T50" fmla="*/ 65 w 165"/>
                <a:gd name="T51" fmla="*/ 40 h 179"/>
                <a:gd name="T52" fmla="*/ 46 w 165"/>
                <a:gd name="T53" fmla="*/ 56 h 179"/>
                <a:gd name="T54" fmla="*/ 42 w 165"/>
                <a:gd name="T55" fmla="*/ 66 h 179"/>
                <a:gd name="T56" fmla="*/ 38 w 165"/>
                <a:gd name="T57" fmla="*/ 96 h 179"/>
                <a:gd name="T58" fmla="*/ 38 w 165"/>
                <a:gd name="T59" fmla="*/ 160 h 179"/>
                <a:gd name="T60" fmla="*/ 32 w 165"/>
                <a:gd name="T61" fmla="*/ 175 h 179"/>
                <a:gd name="T62" fmla="*/ 18 w 165"/>
                <a:gd name="T63" fmla="*/ 179 h 179"/>
                <a:gd name="T64" fmla="*/ 12 w 165"/>
                <a:gd name="T65" fmla="*/ 179 h 179"/>
                <a:gd name="T66" fmla="*/ 2 w 165"/>
                <a:gd name="T67" fmla="*/ 168 h 179"/>
                <a:gd name="T68" fmla="*/ 0 w 165"/>
                <a:gd name="T69" fmla="*/ 2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79">
                  <a:moveTo>
                    <a:pt x="0" y="20"/>
                  </a:move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8" y="16"/>
                  </a:lnTo>
                  <a:lnTo>
                    <a:pt x="63" y="8"/>
                  </a:lnTo>
                  <a:lnTo>
                    <a:pt x="77" y="2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9" y="2"/>
                  </a:lnTo>
                  <a:lnTo>
                    <a:pt x="121" y="4"/>
                  </a:lnTo>
                  <a:lnTo>
                    <a:pt x="133" y="10"/>
                  </a:lnTo>
                  <a:lnTo>
                    <a:pt x="145" y="16"/>
                  </a:lnTo>
                  <a:lnTo>
                    <a:pt x="145" y="16"/>
                  </a:lnTo>
                  <a:lnTo>
                    <a:pt x="153" y="26"/>
                  </a:lnTo>
                  <a:lnTo>
                    <a:pt x="159" y="40"/>
                  </a:lnTo>
                  <a:lnTo>
                    <a:pt x="163" y="54"/>
                  </a:lnTo>
                  <a:lnTo>
                    <a:pt x="165" y="72"/>
                  </a:lnTo>
                  <a:lnTo>
                    <a:pt x="165" y="160"/>
                  </a:lnTo>
                  <a:lnTo>
                    <a:pt x="165" y="160"/>
                  </a:lnTo>
                  <a:lnTo>
                    <a:pt x="163" y="168"/>
                  </a:lnTo>
                  <a:lnTo>
                    <a:pt x="159" y="175"/>
                  </a:lnTo>
                  <a:lnTo>
                    <a:pt x="153" y="179"/>
                  </a:lnTo>
                  <a:lnTo>
                    <a:pt x="145" y="179"/>
                  </a:lnTo>
                  <a:lnTo>
                    <a:pt x="145" y="179"/>
                  </a:lnTo>
                  <a:lnTo>
                    <a:pt x="137" y="179"/>
                  </a:lnTo>
                  <a:lnTo>
                    <a:pt x="131" y="175"/>
                  </a:lnTo>
                  <a:lnTo>
                    <a:pt x="127" y="168"/>
                  </a:lnTo>
                  <a:lnTo>
                    <a:pt x="125" y="160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25" y="70"/>
                  </a:lnTo>
                  <a:lnTo>
                    <a:pt x="123" y="60"/>
                  </a:lnTo>
                  <a:lnTo>
                    <a:pt x="119" y="52"/>
                  </a:lnTo>
                  <a:lnTo>
                    <a:pt x="115" y="44"/>
                  </a:lnTo>
                  <a:lnTo>
                    <a:pt x="115" y="44"/>
                  </a:lnTo>
                  <a:lnTo>
                    <a:pt x="109" y="40"/>
                  </a:lnTo>
                  <a:lnTo>
                    <a:pt x="103" y="36"/>
                  </a:lnTo>
                  <a:lnTo>
                    <a:pt x="95" y="34"/>
                  </a:lnTo>
                  <a:lnTo>
                    <a:pt x="87" y="34"/>
                  </a:lnTo>
                  <a:lnTo>
                    <a:pt x="87" y="34"/>
                  </a:lnTo>
                  <a:lnTo>
                    <a:pt x="75" y="36"/>
                  </a:lnTo>
                  <a:lnTo>
                    <a:pt x="65" y="40"/>
                  </a:lnTo>
                  <a:lnTo>
                    <a:pt x="55" y="46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42" y="66"/>
                  </a:lnTo>
                  <a:lnTo>
                    <a:pt x="40" y="76"/>
                  </a:lnTo>
                  <a:lnTo>
                    <a:pt x="38" y="96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36" y="168"/>
                  </a:lnTo>
                  <a:lnTo>
                    <a:pt x="32" y="175"/>
                  </a:lnTo>
                  <a:lnTo>
                    <a:pt x="26" y="179"/>
                  </a:lnTo>
                  <a:lnTo>
                    <a:pt x="18" y="179"/>
                  </a:lnTo>
                  <a:lnTo>
                    <a:pt x="18" y="179"/>
                  </a:lnTo>
                  <a:lnTo>
                    <a:pt x="12" y="179"/>
                  </a:lnTo>
                  <a:lnTo>
                    <a:pt x="6" y="175"/>
                  </a:lnTo>
                  <a:lnTo>
                    <a:pt x="2" y="168"/>
                  </a:lnTo>
                  <a:lnTo>
                    <a:pt x="0" y="16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C119D0F-6DEF-469E-980F-73C435CC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2" y="3314"/>
              <a:ext cx="163" cy="264"/>
            </a:xfrm>
            <a:custGeom>
              <a:avLst/>
              <a:gdLst>
                <a:gd name="T0" fmla="*/ 40 w 163"/>
                <a:gd name="T1" fmla="*/ 93 h 264"/>
                <a:gd name="T2" fmla="*/ 80 w 163"/>
                <a:gd name="T3" fmla="*/ 85 h 264"/>
                <a:gd name="T4" fmla="*/ 98 w 163"/>
                <a:gd name="T5" fmla="*/ 87 h 264"/>
                <a:gd name="T6" fmla="*/ 129 w 163"/>
                <a:gd name="T7" fmla="*/ 99 h 264"/>
                <a:gd name="T8" fmla="*/ 141 w 163"/>
                <a:gd name="T9" fmla="*/ 111 h 264"/>
                <a:gd name="T10" fmla="*/ 157 w 163"/>
                <a:gd name="T11" fmla="*/ 137 h 264"/>
                <a:gd name="T12" fmla="*/ 163 w 163"/>
                <a:gd name="T13" fmla="*/ 175 h 264"/>
                <a:gd name="T14" fmla="*/ 163 w 163"/>
                <a:gd name="T15" fmla="*/ 191 h 264"/>
                <a:gd name="T16" fmla="*/ 153 w 163"/>
                <a:gd name="T17" fmla="*/ 221 h 264"/>
                <a:gd name="T18" fmla="*/ 143 w 163"/>
                <a:gd name="T19" fmla="*/ 233 h 264"/>
                <a:gd name="T20" fmla="*/ 129 w 163"/>
                <a:gd name="T21" fmla="*/ 247 h 264"/>
                <a:gd name="T22" fmla="*/ 109 w 163"/>
                <a:gd name="T23" fmla="*/ 257 h 264"/>
                <a:gd name="T24" fmla="*/ 60 w 163"/>
                <a:gd name="T25" fmla="*/ 264 h 264"/>
                <a:gd name="T26" fmla="*/ 36 w 163"/>
                <a:gd name="T27" fmla="*/ 264 h 264"/>
                <a:gd name="T28" fmla="*/ 18 w 163"/>
                <a:gd name="T29" fmla="*/ 262 h 264"/>
                <a:gd name="T30" fmla="*/ 6 w 163"/>
                <a:gd name="T31" fmla="*/ 253 h 264"/>
                <a:gd name="T32" fmla="*/ 0 w 163"/>
                <a:gd name="T33" fmla="*/ 239 h 264"/>
                <a:gd name="T34" fmla="*/ 0 w 163"/>
                <a:gd name="T35" fmla="*/ 18 h 264"/>
                <a:gd name="T36" fmla="*/ 6 w 163"/>
                <a:gd name="T37" fmla="*/ 6 h 264"/>
                <a:gd name="T38" fmla="*/ 20 w 163"/>
                <a:gd name="T39" fmla="*/ 0 h 264"/>
                <a:gd name="T40" fmla="*/ 28 w 163"/>
                <a:gd name="T41" fmla="*/ 2 h 264"/>
                <a:gd name="T42" fmla="*/ 38 w 163"/>
                <a:gd name="T43" fmla="*/ 12 h 264"/>
                <a:gd name="T44" fmla="*/ 40 w 163"/>
                <a:gd name="T45" fmla="*/ 93 h 264"/>
                <a:gd name="T46" fmla="*/ 40 w 163"/>
                <a:gd name="T47" fmla="*/ 231 h 264"/>
                <a:gd name="T48" fmla="*/ 64 w 163"/>
                <a:gd name="T49" fmla="*/ 231 h 264"/>
                <a:gd name="T50" fmla="*/ 90 w 163"/>
                <a:gd name="T51" fmla="*/ 227 h 264"/>
                <a:gd name="T52" fmla="*/ 113 w 163"/>
                <a:gd name="T53" fmla="*/ 213 h 264"/>
                <a:gd name="T54" fmla="*/ 117 w 163"/>
                <a:gd name="T55" fmla="*/ 205 h 264"/>
                <a:gd name="T56" fmla="*/ 123 w 163"/>
                <a:gd name="T57" fmla="*/ 187 h 264"/>
                <a:gd name="T58" fmla="*/ 125 w 163"/>
                <a:gd name="T59" fmla="*/ 175 h 264"/>
                <a:gd name="T60" fmla="*/ 121 w 163"/>
                <a:gd name="T61" fmla="*/ 151 h 264"/>
                <a:gd name="T62" fmla="*/ 109 w 163"/>
                <a:gd name="T63" fmla="*/ 133 h 264"/>
                <a:gd name="T64" fmla="*/ 103 w 163"/>
                <a:gd name="T65" fmla="*/ 127 h 264"/>
                <a:gd name="T66" fmla="*/ 82 w 163"/>
                <a:gd name="T67" fmla="*/ 119 h 264"/>
                <a:gd name="T68" fmla="*/ 74 w 163"/>
                <a:gd name="T69" fmla="*/ 119 h 264"/>
                <a:gd name="T70" fmla="*/ 40 w 163"/>
                <a:gd name="T71" fmla="*/ 12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64">
                  <a:moveTo>
                    <a:pt x="40" y="93"/>
                  </a:moveTo>
                  <a:lnTo>
                    <a:pt x="40" y="93"/>
                  </a:lnTo>
                  <a:lnTo>
                    <a:pt x="60" y="87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98" y="87"/>
                  </a:lnTo>
                  <a:lnTo>
                    <a:pt x="115" y="91"/>
                  </a:lnTo>
                  <a:lnTo>
                    <a:pt x="129" y="99"/>
                  </a:lnTo>
                  <a:lnTo>
                    <a:pt x="141" y="111"/>
                  </a:lnTo>
                  <a:lnTo>
                    <a:pt x="141" y="111"/>
                  </a:lnTo>
                  <a:lnTo>
                    <a:pt x="151" y="123"/>
                  </a:lnTo>
                  <a:lnTo>
                    <a:pt x="157" y="137"/>
                  </a:lnTo>
                  <a:lnTo>
                    <a:pt x="163" y="155"/>
                  </a:lnTo>
                  <a:lnTo>
                    <a:pt x="163" y="175"/>
                  </a:lnTo>
                  <a:lnTo>
                    <a:pt x="163" y="175"/>
                  </a:lnTo>
                  <a:lnTo>
                    <a:pt x="163" y="191"/>
                  </a:lnTo>
                  <a:lnTo>
                    <a:pt x="159" y="207"/>
                  </a:lnTo>
                  <a:lnTo>
                    <a:pt x="153" y="221"/>
                  </a:lnTo>
                  <a:lnTo>
                    <a:pt x="143" y="233"/>
                  </a:lnTo>
                  <a:lnTo>
                    <a:pt x="143" y="233"/>
                  </a:lnTo>
                  <a:lnTo>
                    <a:pt x="137" y="241"/>
                  </a:lnTo>
                  <a:lnTo>
                    <a:pt x="129" y="247"/>
                  </a:lnTo>
                  <a:lnTo>
                    <a:pt x="119" y="251"/>
                  </a:lnTo>
                  <a:lnTo>
                    <a:pt x="109" y="257"/>
                  </a:lnTo>
                  <a:lnTo>
                    <a:pt x="86" y="262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36" y="264"/>
                  </a:lnTo>
                  <a:lnTo>
                    <a:pt x="18" y="262"/>
                  </a:lnTo>
                  <a:lnTo>
                    <a:pt x="18" y="262"/>
                  </a:lnTo>
                  <a:lnTo>
                    <a:pt x="10" y="257"/>
                  </a:lnTo>
                  <a:lnTo>
                    <a:pt x="6" y="253"/>
                  </a:lnTo>
                  <a:lnTo>
                    <a:pt x="2" y="247"/>
                  </a:lnTo>
                  <a:lnTo>
                    <a:pt x="0" y="23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18"/>
                  </a:lnTo>
                  <a:lnTo>
                    <a:pt x="40" y="93"/>
                  </a:lnTo>
                  <a:close/>
                  <a:moveTo>
                    <a:pt x="40" y="231"/>
                  </a:moveTo>
                  <a:lnTo>
                    <a:pt x="40" y="231"/>
                  </a:lnTo>
                  <a:lnTo>
                    <a:pt x="64" y="231"/>
                  </a:lnTo>
                  <a:lnTo>
                    <a:pt x="64" y="231"/>
                  </a:lnTo>
                  <a:lnTo>
                    <a:pt x="78" y="231"/>
                  </a:lnTo>
                  <a:lnTo>
                    <a:pt x="90" y="227"/>
                  </a:lnTo>
                  <a:lnTo>
                    <a:pt x="103" y="221"/>
                  </a:lnTo>
                  <a:lnTo>
                    <a:pt x="113" y="213"/>
                  </a:lnTo>
                  <a:lnTo>
                    <a:pt x="113" y="213"/>
                  </a:lnTo>
                  <a:lnTo>
                    <a:pt x="117" y="205"/>
                  </a:lnTo>
                  <a:lnTo>
                    <a:pt x="121" y="197"/>
                  </a:lnTo>
                  <a:lnTo>
                    <a:pt x="123" y="187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23" y="161"/>
                  </a:lnTo>
                  <a:lnTo>
                    <a:pt x="121" y="151"/>
                  </a:lnTo>
                  <a:lnTo>
                    <a:pt x="115" y="141"/>
                  </a:lnTo>
                  <a:lnTo>
                    <a:pt x="109" y="133"/>
                  </a:lnTo>
                  <a:lnTo>
                    <a:pt x="109" y="133"/>
                  </a:lnTo>
                  <a:lnTo>
                    <a:pt x="103" y="127"/>
                  </a:lnTo>
                  <a:lnTo>
                    <a:pt x="92" y="123"/>
                  </a:lnTo>
                  <a:lnTo>
                    <a:pt x="82" y="119"/>
                  </a:lnTo>
                  <a:lnTo>
                    <a:pt x="74" y="119"/>
                  </a:lnTo>
                  <a:lnTo>
                    <a:pt x="74" y="119"/>
                  </a:lnTo>
                  <a:lnTo>
                    <a:pt x="54" y="121"/>
                  </a:lnTo>
                  <a:lnTo>
                    <a:pt x="40" y="127"/>
                  </a:lnTo>
                  <a:lnTo>
                    <a:pt x="40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24A30CB-3548-485E-87C7-098317D93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5" y="3399"/>
              <a:ext cx="169" cy="179"/>
            </a:xfrm>
            <a:custGeom>
              <a:avLst/>
              <a:gdLst>
                <a:gd name="T0" fmla="*/ 163 w 169"/>
                <a:gd name="T1" fmla="*/ 150 h 179"/>
                <a:gd name="T2" fmla="*/ 157 w 169"/>
                <a:gd name="T3" fmla="*/ 160 h 179"/>
                <a:gd name="T4" fmla="*/ 145 w 169"/>
                <a:gd name="T5" fmla="*/ 168 h 179"/>
                <a:gd name="T6" fmla="*/ 133 w 169"/>
                <a:gd name="T7" fmla="*/ 175 h 179"/>
                <a:gd name="T8" fmla="*/ 107 w 169"/>
                <a:gd name="T9" fmla="*/ 179 h 179"/>
                <a:gd name="T10" fmla="*/ 93 w 169"/>
                <a:gd name="T11" fmla="*/ 179 h 179"/>
                <a:gd name="T12" fmla="*/ 54 w 169"/>
                <a:gd name="T13" fmla="*/ 172 h 179"/>
                <a:gd name="T14" fmla="*/ 24 w 169"/>
                <a:gd name="T15" fmla="*/ 152 h 179"/>
                <a:gd name="T16" fmla="*/ 14 w 169"/>
                <a:gd name="T17" fmla="*/ 140 h 179"/>
                <a:gd name="T18" fmla="*/ 2 w 169"/>
                <a:gd name="T19" fmla="*/ 106 h 179"/>
                <a:gd name="T20" fmla="*/ 0 w 169"/>
                <a:gd name="T21" fmla="*/ 88 h 179"/>
                <a:gd name="T22" fmla="*/ 6 w 169"/>
                <a:gd name="T23" fmla="*/ 52 h 179"/>
                <a:gd name="T24" fmla="*/ 24 w 169"/>
                <a:gd name="T25" fmla="*/ 26 h 179"/>
                <a:gd name="T26" fmla="*/ 36 w 169"/>
                <a:gd name="T27" fmla="*/ 14 h 179"/>
                <a:gd name="T28" fmla="*/ 68 w 169"/>
                <a:gd name="T29" fmla="*/ 2 h 179"/>
                <a:gd name="T30" fmla="*/ 89 w 169"/>
                <a:gd name="T31" fmla="*/ 0 h 179"/>
                <a:gd name="T32" fmla="*/ 123 w 169"/>
                <a:gd name="T33" fmla="*/ 8 h 179"/>
                <a:gd name="T34" fmla="*/ 149 w 169"/>
                <a:gd name="T35" fmla="*/ 24 h 179"/>
                <a:gd name="T36" fmla="*/ 159 w 169"/>
                <a:gd name="T37" fmla="*/ 36 h 179"/>
                <a:gd name="T38" fmla="*/ 169 w 169"/>
                <a:gd name="T39" fmla="*/ 64 h 179"/>
                <a:gd name="T40" fmla="*/ 169 w 169"/>
                <a:gd name="T41" fmla="*/ 78 h 179"/>
                <a:gd name="T42" fmla="*/ 165 w 169"/>
                <a:gd name="T43" fmla="*/ 94 h 179"/>
                <a:gd name="T44" fmla="*/ 149 w 169"/>
                <a:gd name="T45" fmla="*/ 100 h 179"/>
                <a:gd name="T46" fmla="*/ 42 w 169"/>
                <a:gd name="T47" fmla="*/ 100 h 179"/>
                <a:gd name="T48" fmla="*/ 46 w 169"/>
                <a:gd name="T49" fmla="*/ 118 h 179"/>
                <a:gd name="T50" fmla="*/ 54 w 169"/>
                <a:gd name="T51" fmla="*/ 132 h 179"/>
                <a:gd name="T52" fmla="*/ 62 w 169"/>
                <a:gd name="T53" fmla="*/ 138 h 179"/>
                <a:gd name="T54" fmla="*/ 82 w 169"/>
                <a:gd name="T55" fmla="*/ 148 h 179"/>
                <a:gd name="T56" fmla="*/ 95 w 169"/>
                <a:gd name="T57" fmla="*/ 148 h 179"/>
                <a:gd name="T58" fmla="*/ 129 w 169"/>
                <a:gd name="T59" fmla="*/ 140 h 179"/>
                <a:gd name="T60" fmla="*/ 139 w 169"/>
                <a:gd name="T61" fmla="*/ 136 h 179"/>
                <a:gd name="T62" fmla="*/ 147 w 169"/>
                <a:gd name="T63" fmla="*/ 134 h 179"/>
                <a:gd name="T64" fmla="*/ 159 w 169"/>
                <a:gd name="T65" fmla="*/ 138 h 179"/>
                <a:gd name="T66" fmla="*/ 163 w 169"/>
                <a:gd name="T67" fmla="*/ 150 h 179"/>
                <a:gd name="T68" fmla="*/ 131 w 169"/>
                <a:gd name="T69" fmla="*/ 74 h 179"/>
                <a:gd name="T70" fmla="*/ 131 w 169"/>
                <a:gd name="T71" fmla="*/ 66 h 179"/>
                <a:gd name="T72" fmla="*/ 125 w 169"/>
                <a:gd name="T73" fmla="*/ 50 h 179"/>
                <a:gd name="T74" fmla="*/ 121 w 169"/>
                <a:gd name="T75" fmla="*/ 44 h 179"/>
                <a:gd name="T76" fmla="*/ 107 w 169"/>
                <a:gd name="T77" fmla="*/ 36 h 179"/>
                <a:gd name="T78" fmla="*/ 89 w 169"/>
                <a:gd name="T79" fmla="*/ 32 h 179"/>
                <a:gd name="T80" fmla="*/ 76 w 169"/>
                <a:gd name="T81" fmla="*/ 32 h 179"/>
                <a:gd name="T82" fmla="*/ 60 w 169"/>
                <a:gd name="T83" fmla="*/ 40 h 179"/>
                <a:gd name="T84" fmla="*/ 52 w 169"/>
                <a:gd name="T85" fmla="*/ 46 h 179"/>
                <a:gd name="T86" fmla="*/ 44 w 169"/>
                <a:gd name="T87" fmla="*/ 58 h 179"/>
                <a:gd name="T88" fmla="*/ 131 w 169"/>
                <a:gd name="T89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9" h="179">
                  <a:moveTo>
                    <a:pt x="163" y="150"/>
                  </a:moveTo>
                  <a:lnTo>
                    <a:pt x="163" y="150"/>
                  </a:lnTo>
                  <a:lnTo>
                    <a:pt x="161" y="156"/>
                  </a:lnTo>
                  <a:lnTo>
                    <a:pt x="157" y="160"/>
                  </a:lnTo>
                  <a:lnTo>
                    <a:pt x="153" y="164"/>
                  </a:lnTo>
                  <a:lnTo>
                    <a:pt x="145" y="168"/>
                  </a:lnTo>
                  <a:lnTo>
                    <a:pt x="145" y="168"/>
                  </a:lnTo>
                  <a:lnTo>
                    <a:pt x="133" y="175"/>
                  </a:lnTo>
                  <a:lnTo>
                    <a:pt x="121" y="177"/>
                  </a:lnTo>
                  <a:lnTo>
                    <a:pt x="107" y="179"/>
                  </a:lnTo>
                  <a:lnTo>
                    <a:pt x="93" y="179"/>
                  </a:lnTo>
                  <a:lnTo>
                    <a:pt x="93" y="179"/>
                  </a:lnTo>
                  <a:lnTo>
                    <a:pt x="72" y="179"/>
                  </a:lnTo>
                  <a:lnTo>
                    <a:pt x="54" y="172"/>
                  </a:lnTo>
                  <a:lnTo>
                    <a:pt x="38" y="164"/>
                  </a:lnTo>
                  <a:lnTo>
                    <a:pt x="24" y="152"/>
                  </a:lnTo>
                  <a:lnTo>
                    <a:pt x="24" y="152"/>
                  </a:lnTo>
                  <a:lnTo>
                    <a:pt x="14" y="140"/>
                  </a:lnTo>
                  <a:lnTo>
                    <a:pt x="6" y="124"/>
                  </a:lnTo>
                  <a:lnTo>
                    <a:pt x="2" y="106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4" y="38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36" y="14"/>
                  </a:lnTo>
                  <a:lnTo>
                    <a:pt x="52" y="8"/>
                  </a:lnTo>
                  <a:lnTo>
                    <a:pt x="68" y="2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07" y="2"/>
                  </a:lnTo>
                  <a:lnTo>
                    <a:pt x="123" y="8"/>
                  </a:lnTo>
                  <a:lnTo>
                    <a:pt x="137" y="14"/>
                  </a:lnTo>
                  <a:lnTo>
                    <a:pt x="149" y="24"/>
                  </a:lnTo>
                  <a:lnTo>
                    <a:pt x="149" y="24"/>
                  </a:lnTo>
                  <a:lnTo>
                    <a:pt x="159" y="36"/>
                  </a:lnTo>
                  <a:lnTo>
                    <a:pt x="165" y="50"/>
                  </a:lnTo>
                  <a:lnTo>
                    <a:pt x="169" y="64"/>
                  </a:lnTo>
                  <a:lnTo>
                    <a:pt x="169" y="78"/>
                  </a:lnTo>
                  <a:lnTo>
                    <a:pt x="169" y="78"/>
                  </a:lnTo>
                  <a:lnTo>
                    <a:pt x="169" y="88"/>
                  </a:lnTo>
                  <a:lnTo>
                    <a:pt x="165" y="94"/>
                  </a:lnTo>
                  <a:lnTo>
                    <a:pt x="159" y="98"/>
                  </a:lnTo>
                  <a:lnTo>
                    <a:pt x="149" y="100"/>
                  </a:lnTo>
                  <a:lnTo>
                    <a:pt x="42" y="100"/>
                  </a:lnTo>
                  <a:lnTo>
                    <a:pt x="42" y="100"/>
                  </a:lnTo>
                  <a:lnTo>
                    <a:pt x="42" y="110"/>
                  </a:lnTo>
                  <a:lnTo>
                    <a:pt x="46" y="118"/>
                  </a:lnTo>
                  <a:lnTo>
                    <a:pt x="50" y="126"/>
                  </a:lnTo>
                  <a:lnTo>
                    <a:pt x="54" y="132"/>
                  </a:lnTo>
                  <a:lnTo>
                    <a:pt x="54" y="132"/>
                  </a:lnTo>
                  <a:lnTo>
                    <a:pt x="62" y="138"/>
                  </a:lnTo>
                  <a:lnTo>
                    <a:pt x="72" y="144"/>
                  </a:lnTo>
                  <a:lnTo>
                    <a:pt x="82" y="148"/>
                  </a:lnTo>
                  <a:lnTo>
                    <a:pt x="95" y="148"/>
                  </a:lnTo>
                  <a:lnTo>
                    <a:pt x="95" y="148"/>
                  </a:lnTo>
                  <a:lnTo>
                    <a:pt x="115" y="146"/>
                  </a:lnTo>
                  <a:lnTo>
                    <a:pt x="129" y="140"/>
                  </a:lnTo>
                  <a:lnTo>
                    <a:pt x="129" y="140"/>
                  </a:lnTo>
                  <a:lnTo>
                    <a:pt x="139" y="136"/>
                  </a:lnTo>
                  <a:lnTo>
                    <a:pt x="147" y="134"/>
                  </a:lnTo>
                  <a:lnTo>
                    <a:pt x="147" y="134"/>
                  </a:lnTo>
                  <a:lnTo>
                    <a:pt x="153" y="136"/>
                  </a:lnTo>
                  <a:lnTo>
                    <a:pt x="159" y="138"/>
                  </a:lnTo>
                  <a:lnTo>
                    <a:pt x="161" y="144"/>
                  </a:lnTo>
                  <a:lnTo>
                    <a:pt x="163" y="150"/>
                  </a:lnTo>
                  <a:lnTo>
                    <a:pt x="163" y="150"/>
                  </a:lnTo>
                  <a:close/>
                  <a:moveTo>
                    <a:pt x="131" y="74"/>
                  </a:moveTo>
                  <a:lnTo>
                    <a:pt x="131" y="74"/>
                  </a:lnTo>
                  <a:lnTo>
                    <a:pt x="131" y="66"/>
                  </a:lnTo>
                  <a:lnTo>
                    <a:pt x="129" y="58"/>
                  </a:lnTo>
                  <a:lnTo>
                    <a:pt x="125" y="50"/>
                  </a:lnTo>
                  <a:lnTo>
                    <a:pt x="121" y="44"/>
                  </a:lnTo>
                  <a:lnTo>
                    <a:pt x="121" y="44"/>
                  </a:lnTo>
                  <a:lnTo>
                    <a:pt x="115" y="40"/>
                  </a:lnTo>
                  <a:lnTo>
                    <a:pt x="107" y="36"/>
                  </a:lnTo>
                  <a:lnTo>
                    <a:pt x="99" y="32"/>
                  </a:lnTo>
                  <a:lnTo>
                    <a:pt x="89" y="32"/>
                  </a:lnTo>
                  <a:lnTo>
                    <a:pt x="89" y="32"/>
                  </a:lnTo>
                  <a:lnTo>
                    <a:pt x="76" y="32"/>
                  </a:lnTo>
                  <a:lnTo>
                    <a:pt x="68" y="36"/>
                  </a:lnTo>
                  <a:lnTo>
                    <a:pt x="60" y="40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48" y="52"/>
                  </a:lnTo>
                  <a:lnTo>
                    <a:pt x="44" y="58"/>
                  </a:lnTo>
                  <a:lnTo>
                    <a:pt x="42" y="74"/>
                  </a:lnTo>
                  <a:lnTo>
                    <a:pt x="131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91BA7194-98D4-4BE6-A381-7B2364550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" y="3314"/>
              <a:ext cx="38" cy="264"/>
            </a:xfrm>
            <a:custGeom>
              <a:avLst/>
              <a:gdLst>
                <a:gd name="T0" fmla="*/ 0 w 38"/>
                <a:gd name="T1" fmla="*/ 18 h 264"/>
                <a:gd name="T2" fmla="*/ 0 w 38"/>
                <a:gd name="T3" fmla="*/ 18 h 264"/>
                <a:gd name="T4" fmla="*/ 2 w 38"/>
                <a:gd name="T5" fmla="*/ 12 h 264"/>
                <a:gd name="T6" fmla="*/ 6 w 38"/>
                <a:gd name="T7" fmla="*/ 6 h 264"/>
                <a:gd name="T8" fmla="*/ 12 w 38"/>
                <a:gd name="T9" fmla="*/ 2 h 264"/>
                <a:gd name="T10" fmla="*/ 20 w 38"/>
                <a:gd name="T11" fmla="*/ 0 h 264"/>
                <a:gd name="T12" fmla="*/ 20 w 38"/>
                <a:gd name="T13" fmla="*/ 0 h 264"/>
                <a:gd name="T14" fmla="*/ 26 w 38"/>
                <a:gd name="T15" fmla="*/ 2 h 264"/>
                <a:gd name="T16" fmla="*/ 32 w 38"/>
                <a:gd name="T17" fmla="*/ 6 h 264"/>
                <a:gd name="T18" fmla="*/ 36 w 38"/>
                <a:gd name="T19" fmla="*/ 12 h 264"/>
                <a:gd name="T20" fmla="*/ 38 w 38"/>
                <a:gd name="T21" fmla="*/ 18 h 264"/>
                <a:gd name="T22" fmla="*/ 38 w 38"/>
                <a:gd name="T23" fmla="*/ 245 h 264"/>
                <a:gd name="T24" fmla="*/ 38 w 38"/>
                <a:gd name="T25" fmla="*/ 245 h 264"/>
                <a:gd name="T26" fmla="*/ 36 w 38"/>
                <a:gd name="T27" fmla="*/ 253 h 264"/>
                <a:gd name="T28" fmla="*/ 32 w 38"/>
                <a:gd name="T29" fmla="*/ 260 h 264"/>
                <a:gd name="T30" fmla="*/ 26 w 38"/>
                <a:gd name="T31" fmla="*/ 264 h 264"/>
                <a:gd name="T32" fmla="*/ 20 w 38"/>
                <a:gd name="T33" fmla="*/ 264 h 264"/>
                <a:gd name="T34" fmla="*/ 20 w 38"/>
                <a:gd name="T35" fmla="*/ 264 h 264"/>
                <a:gd name="T36" fmla="*/ 12 w 38"/>
                <a:gd name="T37" fmla="*/ 264 h 264"/>
                <a:gd name="T38" fmla="*/ 6 w 38"/>
                <a:gd name="T39" fmla="*/ 260 h 264"/>
                <a:gd name="T40" fmla="*/ 2 w 38"/>
                <a:gd name="T41" fmla="*/ 253 h 264"/>
                <a:gd name="T42" fmla="*/ 0 w 38"/>
                <a:gd name="T43" fmla="*/ 245 h 264"/>
                <a:gd name="T44" fmla="*/ 0 w 38"/>
                <a:gd name="T45" fmla="*/ 1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" h="264">
                  <a:moveTo>
                    <a:pt x="0" y="18"/>
                  </a:move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18"/>
                  </a:lnTo>
                  <a:lnTo>
                    <a:pt x="38" y="245"/>
                  </a:lnTo>
                  <a:lnTo>
                    <a:pt x="38" y="245"/>
                  </a:lnTo>
                  <a:lnTo>
                    <a:pt x="36" y="253"/>
                  </a:lnTo>
                  <a:lnTo>
                    <a:pt x="32" y="260"/>
                  </a:lnTo>
                  <a:lnTo>
                    <a:pt x="26" y="264"/>
                  </a:lnTo>
                  <a:lnTo>
                    <a:pt x="20" y="264"/>
                  </a:lnTo>
                  <a:lnTo>
                    <a:pt x="20" y="264"/>
                  </a:lnTo>
                  <a:lnTo>
                    <a:pt x="12" y="264"/>
                  </a:lnTo>
                  <a:lnTo>
                    <a:pt x="6" y="260"/>
                  </a:lnTo>
                  <a:lnTo>
                    <a:pt x="2" y="253"/>
                  </a:lnTo>
                  <a:lnTo>
                    <a:pt x="0" y="24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FEA8C7-72D7-4B9C-8F87-D084F2D29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3302"/>
              <a:ext cx="44" cy="276"/>
            </a:xfrm>
            <a:custGeom>
              <a:avLst/>
              <a:gdLst>
                <a:gd name="T0" fmla="*/ 0 w 44"/>
                <a:gd name="T1" fmla="*/ 22 h 276"/>
                <a:gd name="T2" fmla="*/ 0 w 44"/>
                <a:gd name="T3" fmla="*/ 22 h 276"/>
                <a:gd name="T4" fmla="*/ 2 w 44"/>
                <a:gd name="T5" fmla="*/ 12 h 276"/>
                <a:gd name="T6" fmla="*/ 6 w 44"/>
                <a:gd name="T7" fmla="*/ 6 h 276"/>
                <a:gd name="T8" fmla="*/ 14 w 44"/>
                <a:gd name="T9" fmla="*/ 2 h 276"/>
                <a:gd name="T10" fmla="*/ 22 w 44"/>
                <a:gd name="T11" fmla="*/ 0 h 276"/>
                <a:gd name="T12" fmla="*/ 22 w 44"/>
                <a:gd name="T13" fmla="*/ 0 h 276"/>
                <a:gd name="T14" fmla="*/ 32 w 44"/>
                <a:gd name="T15" fmla="*/ 2 h 276"/>
                <a:gd name="T16" fmla="*/ 38 w 44"/>
                <a:gd name="T17" fmla="*/ 6 h 276"/>
                <a:gd name="T18" fmla="*/ 42 w 44"/>
                <a:gd name="T19" fmla="*/ 12 h 276"/>
                <a:gd name="T20" fmla="*/ 44 w 44"/>
                <a:gd name="T21" fmla="*/ 22 h 276"/>
                <a:gd name="T22" fmla="*/ 44 w 44"/>
                <a:gd name="T23" fmla="*/ 22 h 276"/>
                <a:gd name="T24" fmla="*/ 42 w 44"/>
                <a:gd name="T25" fmla="*/ 30 h 276"/>
                <a:gd name="T26" fmla="*/ 38 w 44"/>
                <a:gd name="T27" fmla="*/ 38 h 276"/>
                <a:gd name="T28" fmla="*/ 32 w 44"/>
                <a:gd name="T29" fmla="*/ 42 h 276"/>
                <a:gd name="T30" fmla="*/ 22 w 44"/>
                <a:gd name="T31" fmla="*/ 44 h 276"/>
                <a:gd name="T32" fmla="*/ 22 w 44"/>
                <a:gd name="T33" fmla="*/ 44 h 276"/>
                <a:gd name="T34" fmla="*/ 14 w 44"/>
                <a:gd name="T35" fmla="*/ 42 h 276"/>
                <a:gd name="T36" fmla="*/ 6 w 44"/>
                <a:gd name="T37" fmla="*/ 38 h 276"/>
                <a:gd name="T38" fmla="*/ 2 w 44"/>
                <a:gd name="T39" fmla="*/ 30 h 276"/>
                <a:gd name="T40" fmla="*/ 0 w 44"/>
                <a:gd name="T41" fmla="*/ 22 h 276"/>
                <a:gd name="T42" fmla="*/ 0 w 44"/>
                <a:gd name="T43" fmla="*/ 22 h 276"/>
                <a:gd name="T44" fmla="*/ 22 w 44"/>
                <a:gd name="T45" fmla="*/ 97 h 276"/>
                <a:gd name="T46" fmla="*/ 22 w 44"/>
                <a:gd name="T47" fmla="*/ 97 h 276"/>
                <a:gd name="T48" fmla="*/ 30 w 44"/>
                <a:gd name="T49" fmla="*/ 99 h 276"/>
                <a:gd name="T50" fmla="*/ 36 w 44"/>
                <a:gd name="T51" fmla="*/ 103 h 276"/>
                <a:gd name="T52" fmla="*/ 40 w 44"/>
                <a:gd name="T53" fmla="*/ 109 h 276"/>
                <a:gd name="T54" fmla="*/ 42 w 44"/>
                <a:gd name="T55" fmla="*/ 117 h 276"/>
                <a:gd name="T56" fmla="*/ 42 w 44"/>
                <a:gd name="T57" fmla="*/ 257 h 276"/>
                <a:gd name="T58" fmla="*/ 42 w 44"/>
                <a:gd name="T59" fmla="*/ 257 h 276"/>
                <a:gd name="T60" fmla="*/ 40 w 44"/>
                <a:gd name="T61" fmla="*/ 265 h 276"/>
                <a:gd name="T62" fmla="*/ 36 w 44"/>
                <a:gd name="T63" fmla="*/ 272 h 276"/>
                <a:gd name="T64" fmla="*/ 30 w 44"/>
                <a:gd name="T65" fmla="*/ 276 h 276"/>
                <a:gd name="T66" fmla="*/ 22 w 44"/>
                <a:gd name="T67" fmla="*/ 276 h 276"/>
                <a:gd name="T68" fmla="*/ 22 w 44"/>
                <a:gd name="T69" fmla="*/ 276 h 276"/>
                <a:gd name="T70" fmla="*/ 14 w 44"/>
                <a:gd name="T71" fmla="*/ 276 h 276"/>
                <a:gd name="T72" fmla="*/ 8 w 44"/>
                <a:gd name="T73" fmla="*/ 272 h 276"/>
                <a:gd name="T74" fmla="*/ 4 w 44"/>
                <a:gd name="T75" fmla="*/ 265 h 276"/>
                <a:gd name="T76" fmla="*/ 4 w 44"/>
                <a:gd name="T77" fmla="*/ 257 h 276"/>
                <a:gd name="T78" fmla="*/ 4 w 44"/>
                <a:gd name="T79" fmla="*/ 117 h 276"/>
                <a:gd name="T80" fmla="*/ 4 w 44"/>
                <a:gd name="T81" fmla="*/ 117 h 276"/>
                <a:gd name="T82" fmla="*/ 4 w 44"/>
                <a:gd name="T83" fmla="*/ 109 h 276"/>
                <a:gd name="T84" fmla="*/ 8 w 44"/>
                <a:gd name="T85" fmla="*/ 103 h 276"/>
                <a:gd name="T86" fmla="*/ 14 w 44"/>
                <a:gd name="T87" fmla="*/ 99 h 276"/>
                <a:gd name="T88" fmla="*/ 22 w 44"/>
                <a:gd name="T89" fmla="*/ 97 h 276"/>
                <a:gd name="T90" fmla="*/ 22 w 44"/>
                <a:gd name="T91" fmla="*/ 9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" h="276">
                  <a:moveTo>
                    <a:pt x="0" y="22"/>
                  </a:moveTo>
                  <a:lnTo>
                    <a:pt x="0" y="22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2" y="2"/>
                  </a:lnTo>
                  <a:lnTo>
                    <a:pt x="38" y="6"/>
                  </a:lnTo>
                  <a:lnTo>
                    <a:pt x="42" y="12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30"/>
                  </a:lnTo>
                  <a:lnTo>
                    <a:pt x="38" y="38"/>
                  </a:lnTo>
                  <a:lnTo>
                    <a:pt x="32" y="4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4" y="42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22"/>
                  </a:lnTo>
                  <a:close/>
                  <a:moveTo>
                    <a:pt x="22" y="97"/>
                  </a:moveTo>
                  <a:lnTo>
                    <a:pt x="22" y="97"/>
                  </a:lnTo>
                  <a:lnTo>
                    <a:pt x="30" y="99"/>
                  </a:lnTo>
                  <a:lnTo>
                    <a:pt x="36" y="103"/>
                  </a:lnTo>
                  <a:lnTo>
                    <a:pt x="40" y="109"/>
                  </a:lnTo>
                  <a:lnTo>
                    <a:pt x="42" y="117"/>
                  </a:lnTo>
                  <a:lnTo>
                    <a:pt x="42" y="257"/>
                  </a:lnTo>
                  <a:lnTo>
                    <a:pt x="42" y="257"/>
                  </a:lnTo>
                  <a:lnTo>
                    <a:pt x="40" y="265"/>
                  </a:lnTo>
                  <a:lnTo>
                    <a:pt x="36" y="272"/>
                  </a:lnTo>
                  <a:lnTo>
                    <a:pt x="30" y="276"/>
                  </a:lnTo>
                  <a:lnTo>
                    <a:pt x="22" y="276"/>
                  </a:lnTo>
                  <a:lnTo>
                    <a:pt x="22" y="276"/>
                  </a:lnTo>
                  <a:lnTo>
                    <a:pt x="14" y="276"/>
                  </a:lnTo>
                  <a:lnTo>
                    <a:pt x="8" y="272"/>
                  </a:lnTo>
                  <a:lnTo>
                    <a:pt x="4" y="265"/>
                  </a:lnTo>
                  <a:lnTo>
                    <a:pt x="4" y="257"/>
                  </a:lnTo>
                  <a:lnTo>
                    <a:pt x="4" y="117"/>
                  </a:lnTo>
                  <a:lnTo>
                    <a:pt x="4" y="117"/>
                  </a:lnTo>
                  <a:lnTo>
                    <a:pt x="4" y="109"/>
                  </a:lnTo>
                  <a:lnTo>
                    <a:pt x="8" y="103"/>
                  </a:lnTo>
                  <a:lnTo>
                    <a:pt x="14" y="99"/>
                  </a:lnTo>
                  <a:lnTo>
                    <a:pt x="22" y="97"/>
                  </a:lnTo>
                  <a:lnTo>
                    <a:pt x="2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1E9841B-619A-4D9C-8351-2212C0682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" y="3399"/>
              <a:ext cx="169" cy="179"/>
            </a:xfrm>
            <a:custGeom>
              <a:avLst/>
              <a:gdLst>
                <a:gd name="T0" fmla="*/ 161 w 169"/>
                <a:gd name="T1" fmla="*/ 150 h 179"/>
                <a:gd name="T2" fmla="*/ 157 w 169"/>
                <a:gd name="T3" fmla="*/ 160 h 179"/>
                <a:gd name="T4" fmla="*/ 145 w 169"/>
                <a:gd name="T5" fmla="*/ 168 h 179"/>
                <a:gd name="T6" fmla="*/ 133 w 169"/>
                <a:gd name="T7" fmla="*/ 175 h 179"/>
                <a:gd name="T8" fmla="*/ 107 w 169"/>
                <a:gd name="T9" fmla="*/ 179 h 179"/>
                <a:gd name="T10" fmla="*/ 93 w 169"/>
                <a:gd name="T11" fmla="*/ 179 h 179"/>
                <a:gd name="T12" fmla="*/ 54 w 169"/>
                <a:gd name="T13" fmla="*/ 172 h 179"/>
                <a:gd name="T14" fmla="*/ 24 w 169"/>
                <a:gd name="T15" fmla="*/ 152 h 179"/>
                <a:gd name="T16" fmla="*/ 14 w 169"/>
                <a:gd name="T17" fmla="*/ 140 h 179"/>
                <a:gd name="T18" fmla="*/ 2 w 169"/>
                <a:gd name="T19" fmla="*/ 106 h 179"/>
                <a:gd name="T20" fmla="*/ 0 w 169"/>
                <a:gd name="T21" fmla="*/ 88 h 179"/>
                <a:gd name="T22" fmla="*/ 6 w 169"/>
                <a:gd name="T23" fmla="*/ 52 h 179"/>
                <a:gd name="T24" fmla="*/ 24 w 169"/>
                <a:gd name="T25" fmla="*/ 26 h 179"/>
                <a:gd name="T26" fmla="*/ 36 w 169"/>
                <a:gd name="T27" fmla="*/ 14 h 179"/>
                <a:gd name="T28" fmla="*/ 69 w 169"/>
                <a:gd name="T29" fmla="*/ 2 h 179"/>
                <a:gd name="T30" fmla="*/ 87 w 169"/>
                <a:gd name="T31" fmla="*/ 0 h 179"/>
                <a:gd name="T32" fmla="*/ 123 w 169"/>
                <a:gd name="T33" fmla="*/ 8 h 179"/>
                <a:gd name="T34" fmla="*/ 149 w 169"/>
                <a:gd name="T35" fmla="*/ 24 h 179"/>
                <a:gd name="T36" fmla="*/ 159 w 169"/>
                <a:gd name="T37" fmla="*/ 36 h 179"/>
                <a:gd name="T38" fmla="*/ 167 w 169"/>
                <a:gd name="T39" fmla="*/ 64 h 179"/>
                <a:gd name="T40" fmla="*/ 169 w 169"/>
                <a:gd name="T41" fmla="*/ 78 h 179"/>
                <a:gd name="T42" fmla="*/ 163 w 169"/>
                <a:gd name="T43" fmla="*/ 94 h 179"/>
                <a:gd name="T44" fmla="*/ 149 w 169"/>
                <a:gd name="T45" fmla="*/ 100 h 179"/>
                <a:gd name="T46" fmla="*/ 40 w 169"/>
                <a:gd name="T47" fmla="*/ 100 h 179"/>
                <a:gd name="T48" fmla="*/ 46 w 169"/>
                <a:gd name="T49" fmla="*/ 118 h 179"/>
                <a:gd name="T50" fmla="*/ 54 w 169"/>
                <a:gd name="T51" fmla="*/ 132 h 179"/>
                <a:gd name="T52" fmla="*/ 63 w 169"/>
                <a:gd name="T53" fmla="*/ 138 h 179"/>
                <a:gd name="T54" fmla="*/ 83 w 169"/>
                <a:gd name="T55" fmla="*/ 148 h 179"/>
                <a:gd name="T56" fmla="*/ 95 w 169"/>
                <a:gd name="T57" fmla="*/ 148 h 179"/>
                <a:gd name="T58" fmla="*/ 129 w 169"/>
                <a:gd name="T59" fmla="*/ 140 h 179"/>
                <a:gd name="T60" fmla="*/ 139 w 169"/>
                <a:gd name="T61" fmla="*/ 136 h 179"/>
                <a:gd name="T62" fmla="*/ 147 w 169"/>
                <a:gd name="T63" fmla="*/ 134 h 179"/>
                <a:gd name="T64" fmla="*/ 157 w 169"/>
                <a:gd name="T65" fmla="*/ 138 h 179"/>
                <a:gd name="T66" fmla="*/ 161 w 169"/>
                <a:gd name="T67" fmla="*/ 150 h 179"/>
                <a:gd name="T68" fmla="*/ 131 w 169"/>
                <a:gd name="T69" fmla="*/ 74 h 179"/>
                <a:gd name="T70" fmla="*/ 131 w 169"/>
                <a:gd name="T71" fmla="*/ 66 h 179"/>
                <a:gd name="T72" fmla="*/ 125 w 169"/>
                <a:gd name="T73" fmla="*/ 50 h 179"/>
                <a:gd name="T74" fmla="*/ 121 w 169"/>
                <a:gd name="T75" fmla="*/ 44 h 179"/>
                <a:gd name="T76" fmla="*/ 107 w 169"/>
                <a:gd name="T77" fmla="*/ 36 h 179"/>
                <a:gd name="T78" fmla="*/ 89 w 169"/>
                <a:gd name="T79" fmla="*/ 32 h 179"/>
                <a:gd name="T80" fmla="*/ 77 w 169"/>
                <a:gd name="T81" fmla="*/ 32 h 179"/>
                <a:gd name="T82" fmla="*/ 59 w 169"/>
                <a:gd name="T83" fmla="*/ 40 h 179"/>
                <a:gd name="T84" fmla="*/ 52 w 169"/>
                <a:gd name="T85" fmla="*/ 46 h 179"/>
                <a:gd name="T86" fmla="*/ 44 w 169"/>
                <a:gd name="T87" fmla="*/ 58 h 179"/>
                <a:gd name="T88" fmla="*/ 131 w 169"/>
                <a:gd name="T89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9" h="179">
                  <a:moveTo>
                    <a:pt x="161" y="150"/>
                  </a:moveTo>
                  <a:lnTo>
                    <a:pt x="161" y="150"/>
                  </a:lnTo>
                  <a:lnTo>
                    <a:pt x="161" y="156"/>
                  </a:lnTo>
                  <a:lnTo>
                    <a:pt x="157" y="160"/>
                  </a:lnTo>
                  <a:lnTo>
                    <a:pt x="151" y="164"/>
                  </a:lnTo>
                  <a:lnTo>
                    <a:pt x="145" y="168"/>
                  </a:lnTo>
                  <a:lnTo>
                    <a:pt x="145" y="168"/>
                  </a:lnTo>
                  <a:lnTo>
                    <a:pt x="133" y="175"/>
                  </a:lnTo>
                  <a:lnTo>
                    <a:pt x="119" y="177"/>
                  </a:lnTo>
                  <a:lnTo>
                    <a:pt x="107" y="179"/>
                  </a:lnTo>
                  <a:lnTo>
                    <a:pt x="93" y="179"/>
                  </a:lnTo>
                  <a:lnTo>
                    <a:pt x="93" y="179"/>
                  </a:lnTo>
                  <a:lnTo>
                    <a:pt x="73" y="179"/>
                  </a:lnTo>
                  <a:lnTo>
                    <a:pt x="54" y="172"/>
                  </a:lnTo>
                  <a:lnTo>
                    <a:pt x="38" y="164"/>
                  </a:lnTo>
                  <a:lnTo>
                    <a:pt x="24" y="152"/>
                  </a:lnTo>
                  <a:lnTo>
                    <a:pt x="24" y="152"/>
                  </a:lnTo>
                  <a:lnTo>
                    <a:pt x="14" y="140"/>
                  </a:lnTo>
                  <a:lnTo>
                    <a:pt x="6" y="124"/>
                  </a:lnTo>
                  <a:lnTo>
                    <a:pt x="2" y="106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4" y="38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36" y="14"/>
                  </a:lnTo>
                  <a:lnTo>
                    <a:pt x="50" y="8"/>
                  </a:lnTo>
                  <a:lnTo>
                    <a:pt x="69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7" y="2"/>
                  </a:lnTo>
                  <a:lnTo>
                    <a:pt x="123" y="8"/>
                  </a:lnTo>
                  <a:lnTo>
                    <a:pt x="137" y="14"/>
                  </a:lnTo>
                  <a:lnTo>
                    <a:pt x="149" y="24"/>
                  </a:lnTo>
                  <a:lnTo>
                    <a:pt x="149" y="24"/>
                  </a:lnTo>
                  <a:lnTo>
                    <a:pt x="159" y="36"/>
                  </a:lnTo>
                  <a:lnTo>
                    <a:pt x="165" y="50"/>
                  </a:lnTo>
                  <a:lnTo>
                    <a:pt x="167" y="64"/>
                  </a:lnTo>
                  <a:lnTo>
                    <a:pt x="169" y="78"/>
                  </a:lnTo>
                  <a:lnTo>
                    <a:pt x="169" y="78"/>
                  </a:lnTo>
                  <a:lnTo>
                    <a:pt x="167" y="88"/>
                  </a:lnTo>
                  <a:lnTo>
                    <a:pt x="163" y="94"/>
                  </a:lnTo>
                  <a:lnTo>
                    <a:pt x="157" y="98"/>
                  </a:lnTo>
                  <a:lnTo>
                    <a:pt x="149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2" y="110"/>
                  </a:lnTo>
                  <a:lnTo>
                    <a:pt x="46" y="118"/>
                  </a:lnTo>
                  <a:lnTo>
                    <a:pt x="48" y="126"/>
                  </a:lnTo>
                  <a:lnTo>
                    <a:pt x="54" y="132"/>
                  </a:lnTo>
                  <a:lnTo>
                    <a:pt x="54" y="132"/>
                  </a:lnTo>
                  <a:lnTo>
                    <a:pt x="63" y="138"/>
                  </a:lnTo>
                  <a:lnTo>
                    <a:pt x="73" y="144"/>
                  </a:lnTo>
                  <a:lnTo>
                    <a:pt x="83" y="148"/>
                  </a:lnTo>
                  <a:lnTo>
                    <a:pt x="95" y="148"/>
                  </a:lnTo>
                  <a:lnTo>
                    <a:pt x="95" y="148"/>
                  </a:lnTo>
                  <a:lnTo>
                    <a:pt x="115" y="146"/>
                  </a:lnTo>
                  <a:lnTo>
                    <a:pt x="129" y="140"/>
                  </a:lnTo>
                  <a:lnTo>
                    <a:pt x="129" y="140"/>
                  </a:lnTo>
                  <a:lnTo>
                    <a:pt x="139" y="136"/>
                  </a:lnTo>
                  <a:lnTo>
                    <a:pt x="147" y="134"/>
                  </a:lnTo>
                  <a:lnTo>
                    <a:pt x="147" y="134"/>
                  </a:lnTo>
                  <a:lnTo>
                    <a:pt x="153" y="136"/>
                  </a:lnTo>
                  <a:lnTo>
                    <a:pt x="157" y="138"/>
                  </a:lnTo>
                  <a:lnTo>
                    <a:pt x="161" y="144"/>
                  </a:lnTo>
                  <a:lnTo>
                    <a:pt x="161" y="150"/>
                  </a:lnTo>
                  <a:lnTo>
                    <a:pt x="161" y="150"/>
                  </a:lnTo>
                  <a:close/>
                  <a:moveTo>
                    <a:pt x="131" y="74"/>
                  </a:moveTo>
                  <a:lnTo>
                    <a:pt x="131" y="74"/>
                  </a:lnTo>
                  <a:lnTo>
                    <a:pt x="131" y="66"/>
                  </a:lnTo>
                  <a:lnTo>
                    <a:pt x="129" y="58"/>
                  </a:lnTo>
                  <a:lnTo>
                    <a:pt x="125" y="50"/>
                  </a:lnTo>
                  <a:lnTo>
                    <a:pt x="121" y="44"/>
                  </a:lnTo>
                  <a:lnTo>
                    <a:pt x="121" y="44"/>
                  </a:lnTo>
                  <a:lnTo>
                    <a:pt x="115" y="40"/>
                  </a:lnTo>
                  <a:lnTo>
                    <a:pt x="107" y="36"/>
                  </a:lnTo>
                  <a:lnTo>
                    <a:pt x="99" y="32"/>
                  </a:lnTo>
                  <a:lnTo>
                    <a:pt x="89" y="32"/>
                  </a:lnTo>
                  <a:lnTo>
                    <a:pt x="89" y="32"/>
                  </a:lnTo>
                  <a:lnTo>
                    <a:pt x="77" y="32"/>
                  </a:lnTo>
                  <a:lnTo>
                    <a:pt x="67" y="36"/>
                  </a:lnTo>
                  <a:lnTo>
                    <a:pt x="59" y="40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48" y="52"/>
                  </a:lnTo>
                  <a:lnTo>
                    <a:pt x="44" y="58"/>
                  </a:lnTo>
                  <a:lnTo>
                    <a:pt x="40" y="74"/>
                  </a:lnTo>
                  <a:lnTo>
                    <a:pt x="131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0BA4401A-F114-484E-B591-249B01AD6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" y="3314"/>
              <a:ext cx="141" cy="264"/>
            </a:xfrm>
            <a:custGeom>
              <a:avLst/>
              <a:gdLst>
                <a:gd name="T0" fmla="*/ 109 w 141"/>
                <a:gd name="T1" fmla="*/ 89 h 264"/>
                <a:gd name="T2" fmla="*/ 119 w 141"/>
                <a:gd name="T3" fmla="*/ 93 h 264"/>
                <a:gd name="T4" fmla="*/ 125 w 141"/>
                <a:gd name="T5" fmla="*/ 105 h 264"/>
                <a:gd name="T6" fmla="*/ 123 w 141"/>
                <a:gd name="T7" fmla="*/ 111 h 264"/>
                <a:gd name="T8" fmla="*/ 115 w 141"/>
                <a:gd name="T9" fmla="*/ 119 h 264"/>
                <a:gd name="T10" fmla="*/ 69 w 141"/>
                <a:gd name="T11" fmla="*/ 119 h 264"/>
                <a:gd name="T12" fmla="*/ 69 w 141"/>
                <a:gd name="T13" fmla="*/ 245 h 264"/>
                <a:gd name="T14" fmla="*/ 63 w 141"/>
                <a:gd name="T15" fmla="*/ 260 h 264"/>
                <a:gd name="T16" fmla="*/ 51 w 141"/>
                <a:gd name="T17" fmla="*/ 264 h 264"/>
                <a:gd name="T18" fmla="*/ 42 w 141"/>
                <a:gd name="T19" fmla="*/ 264 h 264"/>
                <a:gd name="T20" fmla="*/ 32 w 141"/>
                <a:gd name="T21" fmla="*/ 253 h 264"/>
                <a:gd name="T22" fmla="*/ 30 w 141"/>
                <a:gd name="T23" fmla="*/ 119 h 264"/>
                <a:gd name="T24" fmla="*/ 14 w 141"/>
                <a:gd name="T25" fmla="*/ 119 h 264"/>
                <a:gd name="T26" fmla="*/ 4 w 141"/>
                <a:gd name="T27" fmla="*/ 115 h 264"/>
                <a:gd name="T28" fmla="*/ 0 w 141"/>
                <a:gd name="T29" fmla="*/ 105 h 264"/>
                <a:gd name="T30" fmla="*/ 0 w 141"/>
                <a:gd name="T31" fmla="*/ 99 h 264"/>
                <a:gd name="T32" fmla="*/ 8 w 141"/>
                <a:gd name="T33" fmla="*/ 91 h 264"/>
                <a:gd name="T34" fmla="*/ 30 w 141"/>
                <a:gd name="T35" fmla="*/ 89 h 264"/>
                <a:gd name="T36" fmla="*/ 30 w 141"/>
                <a:gd name="T37" fmla="*/ 62 h 264"/>
                <a:gd name="T38" fmla="*/ 32 w 141"/>
                <a:gd name="T39" fmla="*/ 40 h 264"/>
                <a:gd name="T40" fmla="*/ 42 w 141"/>
                <a:gd name="T41" fmla="*/ 20 h 264"/>
                <a:gd name="T42" fmla="*/ 59 w 141"/>
                <a:gd name="T43" fmla="*/ 6 h 264"/>
                <a:gd name="T44" fmla="*/ 85 w 141"/>
                <a:gd name="T45" fmla="*/ 0 h 264"/>
                <a:gd name="T46" fmla="*/ 103 w 141"/>
                <a:gd name="T47" fmla="*/ 2 h 264"/>
                <a:gd name="T48" fmla="*/ 121 w 141"/>
                <a:gd name="T49" fmla="*/ 8 h 264"/>
                <a:gd name="T50" fmla="*/ 129 w 141"/>
                <a:gd name="T51" fmla="*/ 12 h 264"/>
                <a:gd name="T52" fmla="*/ 139 w 141"/>
                <a:gd name="T53" fmla="*/ 22 h 264"/>
                <a:gd name="T54" fmla="*/ 141 w 141"/>
                <a:gd name="T55" fmla="*/ 28 h 264"/>
                <a:gd name="T56" fmla="*/ 137 w 141"/>
                <a:gd name="T57" fmla="*/ 40 h 264"/>
                <a:gd name="T58" fmla="*/ 127 w 141"/>
                <a:gd name="T59" fmla="*/ 44 h 264"/>
                <a:gd name="T60" fmla="*/ 119 w 141"/>
                <a:gd name="T61" fmla="*/ 42 h 264"/>
                <a:gd name="T62" fmla="*/ 103 w 141"/>
                <a:gd name="T63" fmla="*/ 36 h 264"/>
                <a:gd name="T64" fmla="*/ 93 w 141"/>
                <a:gd name="T65" fmla="*/ 34 h 264"/>
                <a:gd name="T66" fmla="*/ 83 w 141"/>
                <a:gd name="T67" fmla="*/ 36 h 264"/>
                <a:gd name="T68" fmla="*/ 75 w 141"/>
                <a:gd name="T69" fmla="*/ 42 h 264"/>
                <a:gd name="T70" fmla="*/ 69 w 141"/>
                <a:gd name="T71" fmla="*/ 66 h 264"/>
                <a:gd name="T72" fmla="*/ 109 w 141"/>
                <a:gd name="T73" fmla="*/ 8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264">
                  <a:moveTo>
                    <a:pt x="109" y="89"/>
                  </a:moveTo>
                  <a:lnTo>
                    <a:pt x="109" y="89"/>
                  </a:lnTo>
                  <a:lnTo>
                    <a:pt x="115" y="91"/>
                  </a:lnTo>
                  <a:lnTo>
                    <a:pt x="119" y="93"/>
                  </a:lnTo>
                  <a:lnTo>
                    <a:pt x="123" y="99"/>
                  </a:lnTo>
                  <a:lnTo>
                    <a:pt x="125" y="105"/>
                  </a:lnTo>
                  <a:lnTo>
                    <a:pt x="125" y="105"/>
                  </a:lnTo>
                  <a:lnTo>
                    <a:pt x="123" y="111"/>
                  </a:lnTo>
                  <a:lnTo>
                    <a:pt x="119" y="115"/>
                  </a:lnTo>
                  <a:lnTo>
                    <a:pt x="115" y="119"/>
                  </a:lnTo>
                  <a:lnTo>
                    <a:pt x="109" y="119"/>
                  </a:lnTo>
                  <a:lnTo>
                    <a:pt x="69" y="119"/>
                  </a:lnTo>
                  <a:lnTo>
                    <a:pt x="69" y="245"/>
                  </a:lnTo>
                  <a:lnTo>
                    <a:pt x="69" y="245"/>
                  </a:lnTo>
                  <a:lnTo>
                    <a:pt x="67" y="253"/>
                  </a:lnTo>
                  <a:lnTo>
                    <a:pt x="63" y="260"/>
                  </a:lnTo>
                  <a:lnTo>
                    <a:pt x="57" y="264"/>
                  </a:lnTo>
                  <a:lnTo>
                    <a:pt x="51" y="264"/>
                  </a:lnTo>
                  <a:lnTo>
                    <a:pt x="51" y="264"/>
                  </a:lnTo>
                  <a:lnTo>
                    <a:pt x="42" y="264"/>
                  </a:lnTo>
                  <a:lnTo>
                    <a:pt x="36" y="260"/>
                  </a:lnTo>
                  <a:lnTo>
                    <a:pt x="32" y="253"/>
                  </a:lnTo>
                  <a:lnTo>
                    <a:pt x="30" y="245"/>
                  </a:lnTo>
                  <a:lnTo>
                    <a:pt x="30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8" y="119"/>
                  </a:lnTo>
                  <a:lnTo>
                    <a:pt x="4" y="115"/>
                  </a:lnTo>
                  <a:lnTo>
                    <a:pt x="0" y="111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0" y="99"/>
                  </a:lnTo>
                  <a:lnTo>
                    <a:pt x="4" y="93"/>
                  </a:lnTo>
                  <a:lnTo>
                    <a:pt x="8" y="91"/>
                  </a:lnTo>
                  <a:lnTo>
                    <a:pt x="14" y="89"/>
                  </a:lnTo>
                  <a:lnTo>
                    <a:pt x="30" y="89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50"/>
                  </a:lnTo>
                  <a:lnTo>
                    <a:pt x="32" y="40"/>
                  </a:lnTo>
                  <a:lnTo>
                    <a:pt x="36" y="28"/>
                  </a:lnTo>
                  <a:lnTo>
                    <a:pt x="42" y="20"/>
                  </a:lnTo>
                  <a:lnTo>
                    <a:pt x="49" y="12"/>
                  </a:lnTo>
                  <a:lnTo>
                    <a:pt x="59" y="6"/>
                  </a:lnTo>
                  <a:lnTo>
                    <a:pt x="71" y="2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03" y="2"/>
                  </a:lnTo>
                  <a:lnTo>
                    <a:pt x="113" y="4"/>
                  </a:lnTo>
                  <a:lnTo>
                    <a:pt x="121" y="8"/>
                  </a:lnTo>
                  <a:lnTo>
                    <a:pt x="121" y="8"/>
                  </a:lnTo>
                  <a:lnTo>
                    <a:pt x="129" y="12"/>
                  </a:lnTo>
                  <a:lnTo>
                    <a:pt x="135" y="16"/>
                  </a:lnTo>
                  <a:lnTo>
                    <a:pt x="139" y="22"/>
                  </a:lnTo>
                  <a:lnTo>
                    <a:pt x="141" y="28"/>
                  </a:lnTo>
                  <a:lnTo>
                    <a:pt x="141" y="28"/>
                  </a:lnTo>
                  <a:lnTo>
                    <a:pt x="139" y="34"/>
                  </a:lnTo>
                  <a:lnTo>
                    <a:pt x="137" y="40"/>
                  </a:lnTo>
                  <a:lnTo>
                    <a:pt x="133" y="42"/>
                  </a:lnTo>
                  <a:lnTo>
                    <a:pt x="127" y="44"/>
                  </a:lnTo>
                  <a:lnTo>
                    <a:pt x="127" y="44"/>
                  </a:lnTo>
                  <a:lnTo>
                    <a:pt x="119" y="42"/>
                  </a:lnTo>
                  <a:lnTo>
                    <a:pt x="111" y="38"/>
                  </a:lnTo>
                  <a:lnTo>
                    <a:pt x="103" y="36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7" y="34"/>
                  </a:lnTo>
                  <a:lnTo>
                    <a:pt x="83" y="36"/>
                  </a:lnTo>
                  <a:lnTo>
                    <a:pt x="79" y="38"/>
                  </a:lnTo>
                  <a:lnTo>
                    <a:pt x="75" y="42"/>
                  </a:lnTo>
                  <a:lnTo>
                    <a:pt x="71" y="52"/>
                  </a:lnTo>
                  <a:lnTo>
                    <a:pt x="69" y="66"/>
                  </a:lnTo>
                  <a:lnTo>
                    <a:pt x="69" y="89"/>
                  </a:lnTo>
                  <a:lnTo>
                    <a:pt x="109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96B186-AF9B-4A95-B615-B7F3DFDD733D}"/>
              </a:ext>
            </a:extLst>
          </p:cNvPr>
          <p:cNvGrpSpPr/>
          <p:nvPr userDrawn="1"/>
        </p:nvGrpSpPr>
        <p:grpSpPr>
          <a:xfrm>
            <a:off x="-18517" y="6511145"/>
            <a:ext cx="12225858" cy="346855"/>
            <a:chOff x="-25400" y="4883358"/>
            <a:chExt cx="9171782" cy="260141"/>
          </a:xfrm>
          <a:gradFill flip="none" rotWithShape="1">
            <a:gsLst>
              <a:gs pos="0">
                <a:schemeClr val="bg1">
                  <a:shade val="67500"/>
                  <a:satMod val="115000"/>
                  <a:alpha val="80000"/>
                </a:schemeClr>
              </a:gs>
              <a:gs pos="39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96F0D7F6-2567-4B69-8A64-D05B0E922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973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47E6BAB-1FE1-478C-B704-A310FE5C2F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665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417800DC-9C13-4B3F-BCBD-7B1F4C5A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2059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65C4853-9A00-43CC-9030-886F07A76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72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1262009B-E081-44FA-9453-4927D99A1E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0000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07D45C83-22D6-4978-B678-B05FB2E2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594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BC6FC1CA-BACE-4902-A879-32BA9C548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86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9269329D-27FC-4533-8B6E-84406E17F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6985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DF1E38A-CA20-4193-A2E5-9F8571361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192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70898315-3B0F-48A0-B470-1A2F52BE0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854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7D455D00-3BD1-429F-A6F1-EC6A021E5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0130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60F78A5-821C-4315-A128-DA56961992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8912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B014BBE-D168-4846-88A6-2A2BB10BF4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7218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087E5CD3-251A-4486-9CC2-552064B696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878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C4A5B46B-1D61-4358-9486-58A706A89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205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276F55AB-8D65-42D5-8313-78A2F7B3B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9173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B3E56B61-9F75-4E09-B146-31E0C53D3C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5411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163B9907-48BF-499A-A1A8-BBEAAB01C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904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3587B739-1715-4B61-9C5B-52A1085BB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231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CD626787-4B9C-401A-9BAE-7502FCE57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41102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00DF0A16-FD18-42A6-8466-3B3ABDBA7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34377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1" name="Freeform 26">
              <a:extLst>
                <a:ext uri="{FF2B5EF4-FFF2-40B4-BE49-F238E27FC236}">
                  <a16:creationId xmlns:a16="http://schemas.microsoft.com/office/drawing/2014/main" id="{F01F887E-4F03-4990-A266-18A963D17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00971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2" name="Freeform 27">
              <a:extLst>
                <a:ext uri="{FF2B5EF4-FFF2-40B4-BE49-F238E27FC236}">
                  <a16:creationId xmlns:a16="http://schemas.microsoft.com/office/drawing/2014/main" id="{2654429F-779A-45BD-AF04-8F7B7B59D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9424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3" name="Freeform 28">
              <a:extLst>
                <a:ext uri="{FF2B5EF4-FFF2-40B4-BE49-F238E27FC236}">
                  <a16:creationId xmlns:a16="http://schemas.microsoft.com/office/drawing/2014/main" id="{C007E058-6915-4114-AA4A-66EC87CF8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2302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id="{4BB35875-9C12-4E2C-BB72-EB7EB5999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4638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03680FD5-BA1F-4D5F-85F5-D6AD4CC9F7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8123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6" name="Freeform 31">
              <a:extLst>
                <a:ext uri="{FF2B5EF4-FFF2-40B4-BE49-F238E27FC236}">
                  <a16:creationId xmlns:a16="http://schemas.microsoft.com/office/drawing/2014/main" id="{E2FA3F94-AD5E-4A37-A47C-3C24A23B9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7450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7" name="Freeform 32">
              <a:extLst>
                <a:ext uri="{FF2B5EF4-FFF2-40B4-BE49-F238E27FC236}">
                  <a16:creationId xmlns:a16="http://schemas.microsoft.com/office/drawing/2014/main" id="{749CDB76-47EA-43E7-A3D3-4C8ABD07F0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03290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8" name="Freeform 33">
              <a:extLst>
                <a:ext uri="{FF2B5EF4-FFF2-40B4-BE49-F238E27FC236}">
                  <a16:creationId xmlns:a16="http://schemas.microsoft.com/office/drawing/2014/main" id="{A4D4D995-EA99-415C-84CA-893014C56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6565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59" name="Freeform 34">
              <a:extLst>
                <a:ext uri="{FF2B5EF4-FFF2-40B4-BE49-F238E27FC236}">
                  <a16:creationId xmlns:a16="http://schemas.microsoft.com/office/drawing/2014/main" id="{8047ACF1-FE54-40BE-961A-7E447FC07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316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0" name="Freeform 35">
              <a:extLst>
                <a:ext uri="{FF2B5EF4-FFF2-40B4-BE49-F238E27FC236}">
                  <a16:creationId xmlns:a16="http://schemas.microsoft.com/office/drawing/2014/main" id="{5D786153-1C3E-4E7B-8969-28608B7EA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6435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1" name="Freeform 36">
              <a:extLst>
                <a:ext uri="{FF2B5EF4-FFF2-40B4-BE49-F238E27FC236}">
                  <a16:creationId xmlns:a16="http://schemas.microsoft.com/office/drawing/2014/main" id="{21DF57C8-6BD3-4919-831C-0F477C41AC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83551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2" name="Freeform 37">
              <a:extLst>
                <a:ext uri="{FF2B5EF4-FFF2-40B4-BE49-F238E27FC236}">
                  <a16:creationId xmlns:a16="http://schemas.microsoft.com/office/drawing/2014/main" id="{4EE6A6CA-CE95-49BB-AF02-43ED0C3116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76826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3" name="Freeform 38">
              <a:extLst>
                <a:ext uri="{FF2B5EF4-FFF2-40B4-BE49-F238E27FC236}">
                  <a16:creationId xmlns:a16="http://schemas.microsoft.com/office/drawing/2014/main" id="{ACBD7C85-493E-435E-AD20-99DD57128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4342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4" name="Freeform 39">
              <a:extLst>
                <a:ext uri="{FF2B5EF4-FFF2-40B4-BE49-F238E27FC236}">
                  <a16:creationId xmlns:a16="http://schemas.microsoft.com/office/drawing/2014/main" id="{A33162B6-0C90-4FCE-A442-2DC46F26C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3669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5" name="Freeform 40">
              <a:extLst>
                <a:ext uri="{FF2B5EF4-FFF2-40B4-BE49-F238E27FC236}">
                  <a16:creationId xmlns:a16="http://schemas.microsoft.com/office/drawing/2014/main" id="{4BF7978A-E90B-4E6A-AB2C-519D9D11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2534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6" name="Freeform 41">
              <a:extLst>
                <a:ext uri="{FF2B5EF4-FFF2-40B4-BE49-F238E27FC236}">
                  <a16:creationId xmlns:a16="http://schemas.microsoft.com/office/drawing/2014/main" id="{7716EBE8-1371-488F-AE6C-B6B1043D6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18624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7" name="Freeform 42">
              <a:extLst>
                <a:ext uri="{FF2B5EF4-FFF2-40B4-BE49-F238E27FC236}">
                  <a16:creationId xmlns:a16="http://schemas.microsoft.com/office/drawing/2014/main" id="{8E333A7B-B20D-481D-9259-4FE89A708A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540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8" name="Freeform 43">
              <a:extLst>
                <a:ext uri="{FF2B5EF4-FFF2-40B4-BE49-F238E27FC236}">
                  <a16:creationId xmlns:a16="http://schemas.microsoft.com/office/drawing/2014/main" id="{1DE7C475-518D-4811-B7DB-645AD627E8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529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69" name="Freeform 44">
              <a:extLst>
                <a:ext uri="{FF2B5EF4-FFF2-40B4-BE49-F238E27FC236}">
                  <a16:creationId xmlns:a16="http://schemas.microsoft.com/office/drawing/2014/main" id="{842C53FF-C9B4-4E27-8FA6-307C8DFDB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80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0" name="Freeform 45">
              <a:extLst>
                <a:ext uri="{FF2B5EF4-FFF2-40B4-BE49-F238E27FC236}">
                  <a16:creationId xmlns:a16="http://schemas.microsoft.com/office/drawing/2014/main" id="{9AFC0AC4-1EE4-431A-8CB5-9E6BE81A7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73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1" name="Freeform 46">
              <a:extLst>
                <a:ext uri="{FF2B5EF4-FFF2-40B4-BE49-F238E27FC236}">
                  <a16:creationId xmlns:a16="http://schemas.microsoft.com/office/drawing/2014/main" id="{2897C586-EB7B-495B-8B86-B3D7618FA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00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2" name="Freeform 47">
              <a:extLst>
                <a:ext uri="{FF2B5EF4-FFF2-40B4-BE49-F238E27FC236}">
                  <a16:creationId xmlns:a16="http://schemas.microsoft.com/office/drawing/2014/main" id="{F0DC8439-0DED-4A15-84D9-CAD7024D93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6789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3" name="Freeform 48">
              <a:extLst>
                <a:ext uri="{FF2B5EF4-FFF2-40B4-BE49-F238E27FC236}">
                  <a16:creationId xmlns:a16="http://schemas.microsoft.com/office/drawing/2014/main" id="{D4873D49-C9AD-40A6-B4F9-4207979327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0065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4" name="Freeform 49">
              <a:extLst>
                <a:ext uri="{FF2B5EF4-FFF2-40B4-BE49-F238E27FC236}">
                  <a16:creationId xmlns:a16="http://schemas.microsoft.com/office/drawing/2014/main" id="{3C1B44E0-1876-4F1E-AE4D-87D3233351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6659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5" name="Freeform 50">
              <a:extLst>
                <a:ext uri="{FF2B5EF4-FFF2-40B4-BE49-F238E27FC236}">
                  <a16:creationId xmlns:a16="http://schemas.microsoft.com/office/drawing/2014/main" id="{187B067E-0645-4C19-8D5F-A47597C8BE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93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6" name="Freeform 51">
              <a:extLst>
                <a:ext uri="{FF2B5EF4-FFF2-40B4-BE49-F238E27FC236}">
                  <a16:creationId xmlns:a16="http://schemas.microsoft.com/office/drawing/2014/main" id="{C0C38020-78F5-4436-9767-7B17468A1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717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7" name="Freeform 52">
              <a:extLst>
                <a:ext uri="{FF2B5EF4-FFF2-40B4-BE49-F238E27FC236}">
                  <a16:creationId xmlns:a16="http://schemas.microsoft.com/office/drawing/2014/main" id="{D9B86CB6-1B2F-45C8-B336-3FB1AAECFB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199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8" name="Freeform 53">
              <a:extLst>
                <a:ext uri="{FF2B5EF4-FFF2-40B4-BE49-F238E27FC236}">
                  <a16:creationId xmlns:a16="http://schemas.microsoft.com/office/drawing/2014/main" id="{57B815BA-816A-4A75-8C7D-1031D68A7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920" y="5020099"/>
              <a:ext cx="146746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79" name="Freeform 54">
              <a:extLst>
                <a:ext uri="{FF2B5EF4-FFF2-40B4-BE49-F238E27FC236}">
                  <a16:creationId xmlns:a16="http://schemas.microsoft.com/office/drawing/2014/main" id="{A898D70D-F783-4261-B52F-214BE0D69E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0195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id="{2F678AB7-586E-481C-8B3A-7067D01F5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8978" y="5020099"/>
              <a:ext cx="146746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1" name="Freeform 56">
              <a:extLst>
                <a:ext uri="{FF2B5EF4-FFF2-40B4-BE49-F238E27FC236}">
                  <a16:creationId xmlns:a16="http://schemas.microsoft.com/office/drawing/2014/main" id="{0C96CCA2-8819-43FD-8453-9A0604534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9225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id="{B0837FE6-3C7F-4033-AD7F-FA1ABEEE61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5884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3" name="Freeform 58">
              <a:extLst>
                <a:ext uri="{FF2B5EF4-FFF2-40B4-BE49-F238E27FC236}">
                  <a16:creationId xmlns:a16="http://schemas.microsoft.com/office/drawing/2014/main" id="{63B2A15F-9E52-4093-8234-1CB4F9249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212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4" name="Freeform 59">
              <a:extLst>
                <a:ext uri="{FF2B5EF4-FFF2-40B4-BE49-F238E27FC236}">
                  <a16:creationId xmlns:a16="http://schemas.microsoft.com/office/drawing/2014/main" id="{1F787273-6631-49AD-9577-64B93547B8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80906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5" name="Freeform 60">
              <a:extLst>
                <a:ext uri="{FF2B5EF4-FFF2-40B4-BE49-F238E27FC236}">
                  <a16:creationId xmlns:a16="http://schemas.microsoft.com/office/drawing/2014/main" id="{D98294C4-1E90-4AE4-9951-2EC1D182C0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74182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6" name="Freeform 61">
              <a:extLst>
                <a:ext uri="{FF2B5EF4-FFF2-40B4-BE49-F238E27FC236}">
                  <a16:creationId xmlns:a16="http://schemas.microsoft.com/office/drawing/2014/main" id="{C5E1AC89-A257-4FDB-A6CA-F2B1E697B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9108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7" name="Freeform 62">
              <a:extLst>
                <a:ext uri="{FF2B5EF4-FFF2-40B4-BE49-F238E27FC236}">
                  <a16:creationId xmlns:a16="http://schemas.microsoft.com/office/drawing/2014/main" id="{35892120-0209-4E74-BE8E-A28734072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2383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8" name="Freeform 63">
              <a:extLst>
                <a:ext uri="{FF2B5EF4-FFF2-40B4-BE49-F238E27FC236}">
                  <a16:creationId xmlns:a16="http://schemas.microsoft.com/office/drawing/2014/main" id="{2A070934-19C4-4A46-9F23-3D67C34294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61167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89" name="Freeform 64">
              <a:extLst>
                <a:ext uri="{FF2B5EF4-FFF2-40B4-BE49-F238E27FC236}">
                  <a16:creationId xmlns:a16="http://schemas.microsoft.com/office/drawing/2014/main" id="{B37F6ACD-6CC4-486C-BB4B-AFB4A53E00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5444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0" name="Freeform 65">
              <a:extLst>
                <a:ext uri="{FF2B5EF4-FFF2-40B4-BE49-F238E27FC236}">
                  <a16:creationId xmlns:a16="http://schemas.microsoft.com/office/drawing/2014/main" id="{FFA75DD0-96AC-4781-9BDE-70C482F65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103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1" name="Freeform 66">
              <a:extLst>
                <a:ext uri="{FF2B5EF4-FFF2-40B4-BE49-F238E27FC236}">
                  <a16:creationId xmlns:a16="http://schemas.microsoft.com/office/drawing/2014/main" id="{F66D859D-75C1-4E09-8A3A-D5727E83C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14312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2" name="Freeform 67">
              <a:extLst>
                <a:ext uri="{FF2B5EF4-FFF2-40B4-BE49-F238E27FC236}">
                  <a16:creationId xmlns:a16="http://schemas.microsoft.com/office/drawing/2014/main" id="{67576F3A-DE1E-4ABA-9EF5-FB19DEFF9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41427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3" name="Freeform 68">
              <a:extLst>
                <a:ext uri="{FF2B5EF4-FFF2-40B4-BE49-F238E27FC236}">
                  <a16:creationId xmlns:a16="http://schemas.microsoft.com/office/drawing/2014/main" id="{A9D6361C-E97A-4A80-AC4D-1AB41AB39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637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4" name="Freeform 69">
              <a:extLst>
                <a:ext uri="{FF2B5EF4-FFF2-40B4-BE49-F238E27FC236}">
                  <a16:creationId xmlns:a16="http://schemas.microsoft.com/office/drawing/2014/main" id="{F23A3B23-93CA-4705-B6DF-0C741920F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01297" y="5020099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5" name="Freeform 70">
              <a:extLst>
                <a:ext uri="{FF2B5EF4-FFF2-40B4-BE49-F238E27FC236}">
                  <a16:creationId xmlns:a16="http://schemas.microsoft.com/office/drawing/2014/main" id="{2EFAC609-7281-40BB-9C25-A13B54EFC5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457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6" name="Freeform 71">
              <a:extLst>
                <a:ext uri="{FF2B5EF4-FFF2-40B4-BE49-F238E27FC236}">
                  <a16:creationId xmlns:a16="http://schemas.microsoft.com/office/drawing/2014/main" id="{510A95D6-888E-4341-8C2D-2D517C1C2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23355" y="5020099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7" name="Freeform 72">
              <a:extLst>
                <a:ext uri="{FF2B5EF4-FFF2-40B4-BE49-F238E27FC236}">
                  <a16:creationId xmlns:a16="http://schemas.microsoft.com/office/drawing/2014/main" id="{9F95C40E-ACB1-4AC2-B661-ACE28534D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663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8" name="Freeform 73">
              <a:extLst>
                <a:ext uri="{FF2B5EF4-FFF2-40B4-BE49-F238E27FC236}">
                  <a16:creationId xmlns:a16="http://schemas.microsoft.com/office/drawing/2014/main" id="{736FB614-68B1-4565-9410-C046772B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3225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99" name="Freeform 74">
              <a:extLst>
                <a:ext uri="{FF2B5EF4-FFF2-40B4-BE49-F238E27FC236}">
                  <a16:creationId xmlns:a16="http://schemas.microsoft.com/office/drawing/2014/main" id="{8E4CE5C0-CC37-4F7C-A846-C0137715B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6500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0" name="Freeform 75">
              <a:extLst>
                <a:ext uri="{FF2B5EF4-FFF2-40B4-BE49-F238E27FC236}">
                  <a16:creationId xmlns:a16="http://schemas.microsoft.com/office/drawing/2014/main" id="{361ED161-3DAC-46C5-8F17-CA4FE6E35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616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1" name="Freeform 76">
              <a:extLst>
                <a:ext uri="{FF2B5EF4-FFF2-40B4-BE49-F238E27FC236}">
                  <a16:creationId xmlns:a16="http://schemas.microsoft.com/office/drawing/2014/main" id="{369A586B-DAC7-4555-8492-C758D868D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98559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2" name="Freeform 77">
              <a:extLst>
                <a:ext uri="{FF2B5EF4-FFF2-40B4-BE49-F238E27FC236}">
                  <a16:creationId xmlns:a16="http://schemas.microsoft.com/office/drawing/2014/main" id="{504FE714-9120-4072-BEDF-617C6BC58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63485" y="5020099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3" name="Freeform 78">
              <a:extLst>
                <a:ext uri="{FF2B5EF4-FFF2-40B4-BE49-F238E27FC236}">
                  <a16:creationId xmlns:a16="http://schemas.microsoft.com/office/drawing/2014/main" id="{96DDE4AA-2899-452C-8811-6460A83ED1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56761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4" name="Freeform 79">
              <a:extLst>
                <a:ext uri="{FF2B5EF4-FFF2-40B4-BE49-F238E27FC236}">
                  <a16:creationId xmlns:a16="http://schemas.microsoft.com/office/drawing/2014/main" id="{220FC60B-2AE5-448E-96DC-A4DE11E824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3868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5" name="Freeform 80">
              <a:extLst>
                <a:ext uri="{FF2B5EF4-FFF2-40B4-BE49-F238E27FC236}">
                  <a16:creationId xmlns:a16="http://schemas.microsoft.com/office/drawing/2014/main" id="{F598DE56-8A58-482D-84B2-30043F06EA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1241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6" name="Freeform 81">
              <a:extLst>
                <a:ext uri="{FF2B5EF4-FFF2-40B4-BE49-F238E27FC236}">
                  <a16:creationId xmlns:a16="http://schemas.microsoft.com/office/drawing/2014/main" id="{4F4D16FD-7864-4941-A423-CD397B4982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05693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7" name="Freeform 82">
              <a:extLst>
                <a:ext uri="{FF2B5EF4-FFF2-40B4-BE49-F238E27FC236}">
                  <a16:creationId xmlns:a16="http://schemas.microsoft.com/office/drawing/2014/main" id="{5BD1CDE9-4E26-40C2-B361-1573556D6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70619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8" name="Freeform 83">
              <a:extLst>
                <a:ext uri="{FF2B5EF4-FFF2-40B4-BE49-F238E27FC236}">
                  <a16:creationId xmlns:a16="http://schemas.microsoft.com/office/drawing/2014/main" id="{0D9DE977-6DD2-47A7-8319-21AD8302C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3895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09" name="Freeform 84">
              <a:extLst>
                <a:ext uri="{FF2B5EF4-FFF2-40B4-BE49-F238E27FC236}">
                  <a16:creationId xmlns:a16="http://schemas.microsoft.com/office/drawing/2014/main" id="{A128276D-E9BF-4876-B546-8A3055BBDD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267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0" name="Freeform 85">
              <a:extLst>
                <a:ext uri="{FF2B5EF4-FFF2-40B4-BE49-F238E27FC236}">
                  <a16:creationId xmlns:a16="http://schemas.microsoft.com/office/drawing/2014/main" id="{AF69675C-608D-49D0-B7EE-E827AFDCC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5954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1" name="Freeform 86">
              <a:extLst>
                <a:ext uri="{FF2B5EF4-FFF2-40B4-BE49-F238E27FC236}">
                  <a16:creationId xmlns:a16="http://schemas.microsoft.com/office/drawing/2014/main" id="{177FD27C-E001-43D0-8843-FF3C8A75B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2548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2" name="Freeform 87">
              <a:extLst>
                <a:ext uri="{FF2B5EF4-FFF2-40B4-BE49-F238E27FC236}">
                  <a16:creationId xmlns:a16="http://schemas.microsoft.com/office/drawing/2014/main" id="{4652643D-A7C1-443E-87EF-BC1D74209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823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3" name="Freeform 88">
              <a:extLst>
                <a:ext uri="{FF2B5EF4-FFF2-40B4-BE49-F238E27FC236}">
                  <a16:creationId xmlns:a16="http://schemas.microsoft.com/office/drawing/2014/main" id="{3B717A79-2C27-45DE-9A0C-D56028918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2939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4" name="Freeform 89">
              <a:extLst>
                <a:ext uri="{FF2B5EF4-FFF2-40B4-BE49-F238E27FC236}">
                  <a16:creationId xmlns:a16="http://schemas.microsoft.com/office/drawing/2014/main" id="{5042770A-0C23-4AE0-886A-90430C4C3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788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5" name="Freeform 90">
              <a:extLst>
                <a:ext uri="{FF2B5EF4-FFF2-40B4-BE49-F238E27FC236}">
                  <a16:creationId xmlns:a16="http://schemas.microsoft.com/office/drawing/2014/main" id="{556670C2-8192-4FE9-BCDD-F9159F248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32808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6" name="Freeform 91">
              <a:extLst>
                <a:ext uri="{FF2B5EF4-FFF2-40B4-BE49-F238E27FC236}">
                  <a16:creationId xmlns:a16="http://schemas.microsoft.com/office/drawing/2014/main" id="{2BB529DE-70B2-4D8A-9A9D-673A24D831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6084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7" name="Freeform 92">
              <a:extLst>
                <a:ext uri="{FF2B5EF4-FFF2-40B4-BE49-F238E27FC236}">
                  <a16:creationId xmlns:a16="http://schemas.microsoft.com/office/drawing/2014/main" id="{6438261C-3EF1-4EB5-B730-D3C547A55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4866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8" name="Freeform 93">
              <a:extLst>
                <a:ext uri="{FF2B5EF4-FFF2-40B4-BE49-F238E27FC236}">
                  <a16:creationId xmlns:a16="http://schemas.microsoft.com/office/drawing/2014/main" id="{8BF5CAD1-AD55-4DD2-9A4D-1D7918D28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814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19" name="Freeform 94">
              <a:extLst>
                <a:ext uri="{FF2B5EF4-FFF2-40B4-BE49-F238E27FC236}">
                  <a16:creationId xmlns:a16="http://schemas.microsoft.com/office/drawing/2014/main" id="{A2B0EA6E-9E76-4A4C-A845-101A2823D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473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0" name="Freeform 95">
              <a:extLst>
                <a:ext uri="{FF2B5EF4-FFF2-40B4-BE49-F238E27FC236}">
                  <a16:creationId xmlns:a16="http://schemas.microsoft.com/office/drawing/2014/main" id="{7DCEA4A7-22E8-4ED8-ADB9-1B2199301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0801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1" name="Freeform 96">
              <a:extLst>
                <a:ext uri="{FF2B5EF4-FFF2-40B4-BE49-F238E27FC236}">
                  <a16:creationId xmlns:a16="http://schemas.microsoft.com/office/drawing/2014/main" id="{40EC22C7-82CC-4206-8FD3-FCDF25881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5127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2" name="Freeform 97">
              <a:extLst>
                <a:ext uri="{FF2B5EF4-FFF2-40B4-BE49-F238E27FC236}">
                  <a16:creationId xmlns:a16="http://schemas.microsoft.com/office/drawing/2014/main" id="{29988CBA-572D-4665-86A5-0090DEFA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007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3" name="Freeform 98">
              <a:extLst>
                <a:ext uri="{FF2B5EF4-FFF2-40B4-BE49-F238E27FC236}">
                  <a16:creationId xmlns:a16="http://schemas.microsoft.com/office/drawing/2014/main" id="{DF92850A-C265-4CCC-AFDE-BBDC8C36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94997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4" name="Freeform 99">
              <a:extLst>
                <a:ext uri="{FF2B5EF4-FFF2-40B4-BE49-F238E27FC236}">
                  <a16:creationId xmlns:a16="http://schemas.microsoft.com/office/drawing/2014/main" id="{ABA7422B-FA7E-4366-B35B-9B7E962C0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827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5" name="Freeform 100">
              <a:extLst>
                <a:ext uri="{FF2B5EF4-FFF2-40B4-BE49-F238E27FC236}">
                  <a16:creationId xmlns:a16="http://schemas.microsoft.com/office/drawing/2014/main" id="{6457CC68-5423-456C-BCC0-E16A5AEFA3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17056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6" name="Freeform 101">
              <a:extLst>
                <a:ext uri="{FF2B5EF4-FFF2-40B4-BE49-F238E27FC236}">
                  <a16:creationId xmlns:a16="http://schemas.microsoft.com/office/drawing/2014/main" id="{6BD7B5F8-FD72-428B-91F2-48DBD0EFA6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10331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7" name="Freeform 102">
              <a:extLst>
                <a:ext uri="{FF2B5EF4-FFF2-40B4-BE49-F238E27FC236}">
                  <a16:creationId xmlns:a16="http://schemas.microsoft.com/office/drawing/2014/main" id="{FABEA980-04C2-406C-9547-5F5409101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76925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8" name="Freeform 103">
              <a:extLst>
                <a:ext uri="{FF2B5EF4-FFF2-40B4-BE49-F238E27FC236}">
                  <a16:creationId xmlns:a16="http://schemas.microsoft.com/office/drawing/2014/main" id="{344901B5-6E45-4431-A7F1-2A5B330AE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020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29" name="Freeform 104">
              <a:extLst>
                <a:ext uri="{FF2B5EF4-FFF2-40B4-BE49-F238E27FC236}">
                  <a16:creationId xmlns:a16="http://schemas.microsoft.com/office/drawing/2014/main" id="{A56775FB-7ABE-426F-8414-34EEC292F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9898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0" name="Freeform 105">
              <a:extLst>
                <a:ext uri="{FF2B5EF4-FFF2-40B4-BE49-F238E27FC236}">
                  <a16:creationId xmlns:a16="http://schemas.microsoft.com/office/drawing/2014/main" id="{15B68DDF-067B-4F95-9F02-B631BA7CD8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0592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1" name="Freeform 106">
              <a:extLst>
                <a:ext uri="{FF2B5EF4-FFF2-40B4-BE49-F238E27FC236}">
                  <a16:creationId xmlns:a16="http://schemas.microsoft.com/office/drawing/2014/main" id="{A641AD6E-F26C-4B50-AA95-E90B4D9A8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5718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2" name="Freeform 107">
              <a:extLst>
                <a:ext uri="{FF2B5EF4-FFF2-40B4-BE49-F238E27FC236}">
                  <a16:creationId xmlns:a16="http://schemas.microsoft.com/office/drawing/2014/main" id="{404C6EEE-D8AD-4074-964D-DE94C5574E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046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B6331121-FC00-4053-9771-8FEB6DEF4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9244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4" name="Freeform 109">
              <a:extLst>
                <a:ext uri="{FF2B5EF4-FFF2-40B4-BE49-F238E27FC236}">
                  <a16:creationId xmlns:a16="http://schemas.microsoft.com/office/drawing/2014/main" id="{5F4DD094-C7EE-421D-AC60-B2C23EBC75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251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5" name="Freeform 110">
              <a:extLst>
                <a:ext uri="{FF2B5EF4-FFF2-40B4-BE49-F238E27FC236}">
                  <a16:creationId xmlns:a16="http://schemas.microsoft.com/office/drawing/2014/main" id="{0A959F69-0413-4CA0-9E27-53315B697B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911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6" name="Freeform 111">
              <a:extLst>
                <a:ext uri="{FF2B5EF4-FFF2-40B4-BE49-F238E27FC236}">
                  <a16:creationId xmlns:a16="http://schemas.microsoft.com/office/drawing/2014/main" id="{07EF3476-F4E5-4E32-87E6-5487CCF285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3238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7" name="Freeform 112">
              <a:extLst>
                <a:ext uri="{FF2B5EF4-FFF2-40B4-BE49-F238E27FC236}">
                  <a16:creationId xmlns:a16="http://schemas.microsoft.com/office/drawing/2014/main" id="{B2451CB3-FB9A-4B4A-B680-23426933B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59504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8" name="Freeform 113">
              <a:extLst>
                <a:ext uri="{FF2B5EF4-FFF2-40B4-BE49-F238E27FC236}">
                  <a16:creationId xmlns:a16="http://schemas.microsoft.com/office/drawing/2014/main" id="{15281589-BE03-409F-9E8A-7AD05C0FD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2780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39" name="Freeform 114">
              <a:extLst>
                <a:ext uri="{FF2B5EF4-FFF2-40B4-BE49-F238E27FC236}">
                  <a16:creationId xmlns:a16="http://schemas.microsoft.com/office/drawing/2014/main" id="{96AB2C52-2CC9-41FF-BD02-C190A9F2FB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1937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0" name="Freeform 115">
              <a:extLst>
                <a:ext uri="{FF2B5EF4-FFF2-40B4-BE49-F238E27FC236}">
                  <a16:creationId xmlns:a16="http://schemas.microsoft.com/office/drawing/2014/main" id="{735CDF65-A075-4345-81C9-CE5F89DD8A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265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1" name="Freeform 116">
              <a:extLst>
                <a:ext uri="{FF2B5EF4-FFF2-40B4-BE49-F238E27FC236}">
                  <a16:creationId xmlns:a16="http://schemas.microsoft.com/office/drawing/2014/main" id="{A93ECCCB-248E-4E45-AB4E-BB63CAD94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130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2" name="Freeform 117">
              <a:extLst>
                <a:ext uri="{FF2B5EF4-FFF2-40B4-BE49-F238E27FC236}">
                  <a16:creationId xmlns:a16="http://schemas.microsoft.com/office/drawing/2014/main" id="{D4F25F49-2D60-4F1F-A2D2-EDB3C845DB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9457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3" name="Freeform 118">
              <a:extLst>
                <a:ext uri="{FF2B5EF4-FFF2-40B4-BE49-F238E27FC236}">
                  <a16:creationId xmlns:a16="http://schemas.microsoft.com/office/drawing/2014/main" id="{6FFC3803-E3C5-4230-802D-767CA81A9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055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4" name="Freeform 119">
              <a:extLst>
                <a:ext uri="{FF2B5EF4-FFF2-40B4-BE49-F238E27FC236}">
                  <a16:creationId xmlns:a16="http://schemas.microsoft.com/office/drawing/2014/main" id="{807264A6-9210-43AF-9C9A-11C025F56F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2483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5" name="Freeform 120">
              <a:extLst>
                <a:ext uri="{FF2B5EF4-FFF2-40B4-BE49-F238E27FC236}">
                  <a16:creationId xmlns:a16="http://schemas.microsoft.com/office/drawing/2014/main" id="{FBCB1B00-8F40-47AA-94D4-661206E286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2575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6" name="Freeform 121">
              <a:extLst>
                <a:ext uri="{FF2B5EF4-FFF2-40B4-BE49-F238E27FC236}">
                  <a16:creationId xmlns:a16="http://schemas.microsoft.com/office/drawing/2014/main" id="{518EF6FE-64A9-42C0-AABD-57B9EC2CD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068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7" name="Freeform 122">
              <a:extLst>
                <a:ext uri="{FF2B5EF4-FFF2-40B4-BE49-F238E27FC236}">
                  <a16:creationId xmlns:a16="http://schemas.microsoft.com/office/drawing/2014/main" id="{092B1260-B4CE-4AE6-91DD-D6E1CC9DD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8396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8" name="Freeform 123">
              <a:extLst>
                <a:ext uri="{FF2B5EF4-FFF2-40B4-BE49-F238E27FC236}">
                  <a16:creationId xmlns:a16="http://schemas.microsoft.com/office/drawing/2014/main" id="{9875A278-6D63-4935-9859-2B99C7AB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2743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49" name="Freeform 124">
              <a:extLst>
                <a:ext uri="{FF2B5EF4-FFF2-40B4-BE49-F238E27FC236}">
                  <a16:creationId xmlns:a16="http://schemas.microsoft.com/office/drawing/2014/main" id="{7D599269-F86E-45CB-94B6-AEFCF96C4E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0601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0" name="Freeform 125">
              <a:extLst>
                <a:ext uri="{FF2B5EF4-FFF2-40B4-BE49-F238E27FC236}">
                  <a16:creationId xmlns:a16="http://schemas.microsoft.com/office/drawing/2014/main" id="{6E0DC962-16AB-4914-88A4-0A0493B80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2613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1" name="Freeform 126">
              <a:extLst>
                <a:ext uri="{FF2B5EF4-FFF2-40B4-BE49-F238E27FC236}">
                  <a16:creationId xmlns:a16="http://schemas.microsoft.com/office/drawing/2014/main" id="{6FD9022F-8140-4688-A5CD-B9E76983C1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88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2" name="Freeform 127">
              <a:extLst>
                <a:ext uri="{FF2B5EF4-FFF2-40B4-BE49-F238E27FC236}">
                  <a16:creationId xmlns:a16="http://schemas.microsoft.com/office/drawing/2014/main" id="{0EAE7947-0130-4125-BCD1-DDE55E5FA7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94671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3" name="Freeform 128">
              <a:extLst>
                <a:ext uri="{FF2B5EF4-FFF2-40B4-BE49-F238E27FC236}">
                  <a16:creationId xmlns:a16="http://schemas.microsoft.com/office/drawing/2014/main" id="{FAA3202F-D5A9-411E-B7C9-F28BB6684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794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4" name="Freeform 129">
              <a:extLst>
                <a:ext uri="{FF2B5EF4-FFF2-40B4-BE49-F238E27FC236}">
                  <a16:creationId xmlns:a16="http://schemas.microsoft.com/office/drawing/2014/main" id="{8E41D7A3-53B9-415E-BB53-C4D76DF1E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2874" y="5020099"/>
              <a:ext cx="146746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5" name="Freeform 130">
              <a:extLst>
                <a:ext uri="{FF2B5EF4-FFF2-40B4-BE49-F238E27FC236}">
                  <a16:creationId xmlns:a16="http://schemas.microsoft.com/office/drawing/2014/main" id="{37C6D3B1-07A8-4580-9002-24EC115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6149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6" name="Freeform 131">
              <a:extLst>
                <a:ext uri="{FF2B5EF4-FFF2-40B4-BE49-F238E27FC236}">
                  <a16:creationId xmlns:a16="http://schemas.microsoft.com/office/drawing/2014/main" id="{B6A8F4C0-8377-4E07-9EEC-7CD5E487AE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4931" y="5020099"/>
              <a:ext cx="146746" cy="123400"/>
            </a:xfrm>
            <a:custGeom>
              <a:avLst/>
              <a:gdLst>
                <a:gd name="T0" fmla="*/ 395 w 792"/>
                <a:gd name="T1" fmla="*/ 267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7" name="Freeform 132">
              <a:extLst>
                <a:ext uri="{FF2B5EF4-FFF2-40B4-BE49-F238E27FC236}">
                  <a16:creationId xmlns:a16="http://schemas.microsoft.com/office/drawing/2014/main" id="{BADFEE20-6DD0-4BDE-A714-6DF252E75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8207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8" name="Freeform 133">
              <a:extLst>
                <a:ext uri="{FF2B5EF4-FFF2-40B4-BE49-F238E27FC236}">
                  <a16:creationId xmlns:a16="http://schemas.microsoft.com/office/drawing/2014/main" id="{A924690E-966B-4B95-B4ED-AD0897812D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34801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59" name="Freeform 134">
              <a:extLst>
                <a:ext uri="{FF2B5EF4-FFF2-40B4-BE49-F238E27FC236}">
                  <a16:creationId xmlns:a16="http://schemas.microsoft.com/office/drawing/2014/main" id="{8257634B-88C1-4201-87EB-9E989C38D2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8077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0" name="Freeform 135">
              <a:extLst>
                <a:ext uri="{FF2B5EF4-FFF2-40B4-BE49-F238E27FC236}">
                  <a16:creationId xmlns:a16="http://schemas.microsoft.com/office/drawing/2014/main" id="{18874160-D954-4D41-A2DA-665BFD0146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6860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1" name="Freeform 136">
              <a:extLst>
                <a:ext uri="{FF2B5EF4-FFF2-40B4-BE49-F238E27FC236}">
                  <a16:creationId xmlns:a16="http://schemas.microsoft.com/office/drawing/2014/main" id="{C9C5D628-ADBC-46A5-8D65-E74537FC39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0136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2" name="Freeform 137">
              <a:extLst>
                <a:ext uri="{FF2B5EF4-FFF2-40B4-BE49-F238E27FC236}">
                  <a16:creationId xmlns:a16="http://schemas.microsoft.com/office/drawing/2014/main" id="{2988FC03-4588-4952-BA17-E88928240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15062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3" name="Freeform 138">
              <a:extLst>
                <a:ext uri="{FF2B5EF4-FFF2-40B4-BE49-F238E27FC236}">
                  <a16:creationId xmlns:a16="http://schemas.microsoft.com/office/drawing/2014/main" id="{52FDAF8F-2142-417C-9F06-6D13A1415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8337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4" name="Freeform 139">
              <a:extLst>
                <a:ext uri="{FF2B5EF4-FFF2-40B4-BE49-F238E27FC236}">
                  <a16:creationId xmlns:a16="http://schemas.microsoft.com/office/drawing/2014/main" id="{FF21E48B-308B-4596-ABFB-A89571447C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37121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5" name="Freeform 140">
              <a:extLst>
                <a:ext uri="{FF2B5EF4-FFF2-40B4-BE49-F238E27FC236}">
                  <a16:creationId xmlns:a16="http://schemas.microsoft.com/office/drawing/2014/main" id="{9288CCB1-149A-4243-92E1-BD5E95B30A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3039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6" name="Freeform 141">
              <a:extLst>
                <a:ext uri="{FF2B5EF4-FFF2-40B4-BE49-F238E27FC236}">
                  <a16:creationId xmlns:a16="http://schemas.microsoft.com/office/drawing/2014/main" id="{0C5D66FC-FF65-4AD9-9447-9813B96B3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6990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7" name="Freeform 142">
              <a:extLst>
                <a:ext uri="{FF2B5EF4-FFF2-40B4-BE49-F238E27FC236}">
                  <a16:creationId xmlns:a16="http://schemas.microsoft.com/office/drawing/2014/main" id="{2A8370B1-5145-49E8-840C-53CEE866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026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8" name="Freeform 143">
              <a:extLst>
                <a:ext uri="{FF2B5EF4-FFF2-40B4-BE49-F238E27FC236}">
                  <a16:creationId xmlns:a16="http://schemas.microsoft.com/office/drawing/2014/main" id="{0AC9C217-0A9A-4ED3-B685-4BF449D2B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17381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69" name="Freeform 144">
              <a:extLst>
                <a:ext uri="{FF2B5EF4-FFF2-40B4-BE49-F238E27FC236}">
                  <a16:creationId xmlns:a16="http://schemas.microsoft.com/office/drawing/2014/main" id="{FC99CBF8-EE20-42B3-B497-04C9EC92F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232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0" name="Freeform 145">
              <a:extLst>
                <a:ext uri="{FF2B5EF4-FFF2-40B4-BE49-F238E27FC236}">
                  <a16:creationId xmlns:a16="http://schemas.microsoft.com/office/drawing/2014/main" id="{E240FF87-A1F5-448A-B1A6-620FB44815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77251" y="5020099"/>
              <a:ext cx="146746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1" name="Freeform 146">
              <a:extLst>
                <a:ext uri="{FF2B5EF4-FFF2-40B4-BE49-F238E27FC236}">
                  <a16:creationId xmlns:a16="http://schemas.microsoft.com/office/drawing/2014/main" id="{0D7A04A2-AF96-4972-9786-51447132DE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7052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2" name="Freeform 147">
              <a:extLst>
                <a:ext uri="{FF2B5EF4-FFF2-40B4-BE49-F238E27FC236}">
                  <a16:creationId xmlns:a16="http://schemas.microsoft.com/office/drawing/2014/main" id="{FA926F56-58B6-4E8A-BF41-AA624880D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9309" y="5020099"/>
              <a:ext cx="145079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3" name="Freeform 148">
              <a:extLst>
                <a:ext uri="{FF2B5EF4-FFF2-40B4-BE49-F238E27FC236}">
                  <a16:creationId xmlns:a16="http://schemas.microsoft.com/office/drawing/2014/main" id="{4502822A-678F-4C15-B770-57F69CF61B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258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4" name="Freeform 149">
              <a:extLst>
                <a:ext uri="{FF2B5EF4-FFF2-40B4-BE49-F238E27FC236}">
                  <a16:creationId xmlns:a16="http://schemas.microsoft.com/office/drawing/2014/main" id="{B858EF1B-3691-4097-B3D1-94947E93B7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59179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5" name="Freeform 150">
              <a:extLst>
                <a:ext uri="{FF2B5EF4-FFF2-40B4-BE49-F238E27FC236}">
                  <a16:creationId xmlns:a16="http://schemas.microsoft.com/office/drawing/2014/main" id="{53693BC4-174E-45E0-BC39-9F10AB9A3C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52454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6" name="Freeform 151">
              <a:extLst>
                <a:ext uri="{FF2B5EF4-FFF2-40B4-BE49-F238E27FC236}">
                  <a16:creationId xmlns:a16="http://schemas.microsoft.com/office/drawing/2014/main" id="{D85A5DEC-2812-43DC-806E-20BC35411E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79570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7" name="Freeform 152">
              <a:extLst>
                <a:ext uri="{FF2B5EF4-FFF2-40B4-BE49-F238E27FC236}">
                  <a16:creationId xmlns:a16="http://schemas.microsoft.com/office/drawing/2014/main" id="{110C8AA8-EEFE-4AD0-AB68-08561169F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74513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8" name="Freeform 153">
              <a:extLst>
                <a:ext uri="{FF2B5EF4-FFF2-40B4-BE49-F238E27FC236}">
                  <a16:creationId xmlns:a16="http://schemas.microsoft.com/office/drawing/2014/main" id="{C89A0845-1DEB-4B8D-8143-64A586B077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9439" y="5020099"/>
              <a:ext cx="146746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79" name="Freeform 154">
              <a:extLst>
                <a:ext uri="{FF2B5EF4-FFF2-40B4-BE49-F238E27FC236}">
                  <a16:creationId xmlns:a16="http://schemas.microsoft.com/office/drawing/2014/main" id="{6D5E65A5-B953-4307-A1AD-E34D70F385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2715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80" name="Freeform 155">
              <a:extLst>
                <a:ext uri="{FF2B5EF4-FFF2-40B4-BE49-F238E27FC236}">
                  <a16:creationId xmlns:a16="http://schemas.microsoft.com/office/drawing/2014/main" id="{06FB9AA0-F303-4469-B3DF-82682628F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464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  <p:sp>
          <p:nvSpPr>
            <p:cNvPr id="181" name="Freeform 156">
              <a:extLst>
                <a:ext uri="{FF2B5EF4-FFF2-40B4-BE49-F238E27FC236}">
                  <a16:creationId xmlns:a16="http://schemas.microsoft.com/office/drawing/2014/main" id="{F6F7B12A-FE9C-466F-9128-72999747DA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646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7" dirty="0"/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4667E4B-216F-4311-9D7D-782770F9AD90}"/>
              </a:ext>
            </a:extLst>
          </p:cNvPr>
          <p:cNvSpPr/>
          <p:nvPr userDrawn="1"/>
        </p:nvSpPr>
        <p:spPr>
          <a:xfrm rot="5400000">
            <a:off x="-205576" y="378375"/>
            <a:ext cx="833415" cy="76667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IN" sz="2487" dirty="0">
              <a:solidFill>
                <a:prstClr val="white"/>
              </a:solidFill>
            </a:endParaRPr>
          </a:p>
        </p:txBody>
      </p:sp>
      <p:sp>
        <p:nvSpPr>
          <p:cNvPr id="183" name="Text Placeholder 4">
            <a:extLst>
              <a:ext uri="{FF2B5EF4-FFF2-40B4-BE49-F238E27FC236}">
                <a16:creationId xmlns:a16="http://schemas.microsoft.com/office/drawing/2014/main" id="{132547A4-B659-43BE-AD5E-92FF2517EC58}"/>
              </a:ext>
            </a:extLst>
          </p:cNvPr>
          <p:cNvSpPr txBox="1">
            <a:spLocks/>
          </p:cNvSpPr>
          <p:nvPr userDrawn="1"/>
        </p:nvSpPr>
        <p:spPr>
          <a:xfrm>
            <a:off x="5235360" y="6259873"/>
            <a:ext cx="1613697" cy="28725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defTabSz="914400">
              <a:defRPr sz="800" b="1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r>
              <a:rPr lang="en-US" sz="1066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TCS - Internal</a:t>
            </a:r>
          </a:p>
        </p:txBody>
      </p:sp>
      <p:sp>
        <p:nvSpPr>
          <p:cNvPr id="184" name="Rectangle 71">
            <a:extLst>
              <a:ext uri="{FF2B5EF4-FFF2-40B4-BE49-F238E27FC236}">
                <a16:creationId xmlns:a16="http://schemas.microsoft.com/office/drawing/2014/main" id="{2BA95255-4243-4DF5-ACF3-1FB79D760C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94073" y="6485793"/>
            <a:ext cx="40068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fld id="{13B55AB4-0D57-4FBE-946B-A81E4A9D2A4C}" type="slidenum">
              <a:rPr lang="en-US" sz="1066" noProof="0" smtClean="0"/>
              <a:pPr lvl="0"/>
              <a:t>‹#›</a:t>
            </a:fld>
            <a:r>
              <a:rPr lang="en-US" sz="1066" noProof="0" dirty="0"/>
              <a:t> 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F3E09C5-C585-4800-B457-7F55463C9D5E}"/>
              </a:ext>
            </a:extLst>
          </p:cNvPr>
          <p:cNvGrpSpPr/>
          <p:nvPr userDrawn="1"/>
        </p:nvGrpSpPr>
        <p:grpSpPr>
          <a:xfrm>
            <a:off x="10379753" y="6394495"/>
            <a:ext cx="1520256" cy="336507"/>
            <a:chOff x="7508322" y="4824425"/>
            <a:chExt cx="1011451" cy="22382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21E7518-C4BE-4995-B0D3-A697E808CFF9}"/>
                </a:ext>
              </a:extLst>
            </p:cNvPr>
            <p:cNvGrpSpPr/>
            <p:nvPr userDrawn="1"/>
          </p:nvGrpSpPr>
          <p:grpSpPr>
            <a:xfrm>
              <a:off x="7990085" y="4824425"/>
              <a:ext cx="529688" cy="223824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1866E8DE-F742-4797-AEC6-E42B4C5C164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87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77BAA0F7-8665-4D57-8F69-7FD2AAC5F2D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87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92" name="Freeform 75">
                <a:extLst>
                  <a:ext uri="{FF2B5EF4-FFF2-40B4-BE49-F238E27FC236}">
                    <a16:creationId xmlns:a16="http://schemas.microsoft.com/office/drawing/2014/main" id="{D8202965-C2A3-4364-9B60-6F50BEBEEAE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87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9E242A1-F264-459C-ABE9-3F6DE99286AE}"/>
                </a:ext>
              </a:extLst>
            </p:cNvPr>
            <p:cNvCxnSpPr/>
            <p:nvPr/>
          </p:nvCxnSpPr>
          <p:spPr>
            <a:xfrm>
              <a:off x="7921032" y="4824724"/>
              <a:ext cx="0" cy="221431"/>
            </a:xfrm>
            <a:prstGeom prst="line">
              <a:avLst/>
            </a:prstGeom>
            <a:solidFill>
              <a:schemeClr val="tx1"/>
            </a:solidFill>
            <a:ln w="9525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CC8BC09C-1469-486A-9837-8E3A9B724C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322" y="4830417"/>
              <a:ext cx="343657" cy="217833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541C1E4-2844-4F12-A37B-C11444C4ADBC}"/>
              </a:ext>
            </a:extLst>
          </p:cNvPr>
          <p:cNvGrpSpPr/>
          <p:nvPr userDrawn="1"/>
        </p:nvGrpSpPr>
        <p:grpSpPr>
          <a:xfrm rot="16200000">
            <a:off x="-2281393" y="3165646"/>
            <a:ext cx="3456383" cy="526708"/>
            <a:chOff x="903909" y="2320632"/>
            <a:chExt cx="7336182" cy="971198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AC9FC2-847D-44F2-9452-091656636B7D}"/>
                </a:ext>
              </a:extLst>
            </p:cNvPr>
            <p:cNvSpPr/>
            <p:nvPr/>
          </p:nvSpPr>
          <p:spPr>
            <a:xfrm>
              <a:off x="903909" y="2340292"/>
              <a:ext cx="1170878" cy="951538"/>
            </a:xfrm>
            <a:prstGeom prst="rect">
              <a:avLst/>
            </a:prstGeom>
            <a:solidFill>
              <a:srgbClr val="612C9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7" dirty="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479399B-D737-4439-99D1-5488F65FD491}"/>
                </a:ext>
              </a:extLst>
            </p:cNvPr>
            <p:cNvSpPr/>
            <p:nvPr/>
          </p:nvSpPr>
          <p:spPr>
            <a:xfrm>
              <a:off x="2445235" y="2320632"/>
              <a:ext cx="1170878" cy="951538"/>
            </a:xfrm>
            <a:prstGeom prst="rect">
              <a:avLst/>
            </a:prstGeom>
            <a:solidFill>
              <a:srgbClr val="D53E8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7" dirty="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2048FAB-1D6E-44AA-BBA4-CA4385158E28}"/>
                </a:ext>
              </a:extLst>
            </p:cNvPr>
            <p:cNvSpPr/>
            <p:nvPr/>
          </p:nvSpPr>
          <p:spPr>
            <a:xfrm>
              <a:off x="3986561" y="2340292"/>
              <a:ext cx="1170878" cy="951538"/>
            </a:xfrm>
            <a:prstGeom prst="rect">
              <a:avLst/>
            </a:prstGeom>
            <a:solidFill>
              <a:srgbClr val="F15A2D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7" dirty="0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9866B730-2B1B-4F50-9D16-217DB6CFD3F8}"/>
                </a:ext>
              </a:extLst>
            </p:cNvPr>
            <p:cNvSpPr/>
            <p:nvPr/>
          </p:nvSpPr>
          <p:spPr>
            <a:xfrm>
              <a:off x="5527887" y="2340292"/>
              <a:ext cx="1170878" cy="951538"/>
            </a:xfrm>
            <a:prstGeom prst="rect">
              <a:avLst/>
            </a:prstGeom>
            <a:solidFill>
              <a:srgbClr val="07BAE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7" dirty="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5304FA9-665A-4830-8558-939BB8D78601}"/>
                </a:ext>
              </a:extLst>
            </p:cNvPr>
            <p:cNvSpPr/>
            <p:nvPr/>
          </p:nvSpPr>
          <p:spPr>
            <a:xfrm>
              <a:off x="7069213" y="2340292"/>
              <a:ext cx="1170878" cy="951538"/>
            </a:xfrm>
            <a:prstGeom prst="rect">
              <a:avLst/>
            </a:prstGeom>
            <a:solidFill>
              <a:srgbClr val="93478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7" dirty="0"/>
            </a:p>
          </p:txBody>
        </p:sp>
      </p:grpSp>
    </p:spTree>
    <p:extLst>
      <p:ext uri="{BB962C8B-B14F-4D97-AF65-F5344CB8AC3E}">
        <p14:creationId xmlns:p14="http://schemas.microsoft.com/office/powerpoint/2010/main" val="1327039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8" r:id="rId1"/>
  </p:sldLayoutIdLst>
  <p:hf hdr="0" ftr="0" dt="0"/>
  <p:txStyles>
    <p:titleStyle>
      <a:lvl1pPr eaLnBrk="1" hangingPunct="1">
        <a:defRPr lang="en-US" sz="3199" b="0" i="0" kern="0" spc="-7" baseline="0" dirty="0">
          <a:solidFill>
            <a:srgbClr val="F4F3F9"/>
          </a:solidFill>
          <a:latin typeface="Calibri"/>
          <a:ea typeface="+mj-ea"/>
          <a:cs typeface="Calibri"/>
        </a:defRPr>
      </a:lvl1pPr>
    </p:titleStyle>
    <p:bodyStyle>
      <a:lvl1pPr marL="0" indent="0" eaLnBrk="1" hangingPunct="1">
        <a:buClr>
          <a:srgbClr val="808285"/>
        </a:buClr>
        <a:buFont typeface="Wingdings" panose="05000000000000000000" pitchFamily="2" charset="2"/>
        <a:buNone/>
        <a:defRPr lang="en-US" sz="2133" kern="1200" spc="3" dirty="0">
          <a:solidFill>
            <a:srgbClr val="EB5000"/>
          </a:solidFill>
          <a:latin typeface="Calibri"/>
          <a:ea typeface="+mn-ea"/>
          <a:cs typeface="Calibri"/>
        </a:defRPr>
      </a:lvl1pPr>
      <a:lvl2pPr marL="505703" indent="-228543" eaLnBrk="1" hangingPunct="1">
        <a:buClr>
          <a:srgbClr val="808285"/>
        </a:buClr>
        <a:buFont typeface="Symbol" panose="05050102010706020507" pitchFamily="18" charset="2"/>
        <a:buChar char="-"/>
        <a:defRPr sz="16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82863" indent="-228543" eaLnBrk="1" hangingPunct="1">
        <a:buClr>
          <a:srgbClr val="808285"/>
        </a:buClr>
        <a:buFont typeface="Arial" panose="020B0604020202020204" pitchFamily="34" charset="0"/>
        <a:buChar char="•"/>
        <a:defRPr sz="16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0023" indent="-228543" eaLnBrk="1" hangingPunct="1">
        <a:buClr>
          <a:srgbClr val="808285"/>
        </a:buClr>
        <a:buFont typeface="Courier New" panose="02070309020205020404" pitchFamily="49" charset="0"/>
        <a:buChar char="o"/>
        <a:defRPr sz="16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37183" indent="-228543" eaLnBrk="1" hangingPunct="1">
        <a:buClr>
          <a:srgbClr val="808285"/>
        </a:buClr>
        <a:buFont typeface="Wingdings" panose="05000000000000000000" pitchFamily="2" charset="2"/>
        <a:buChar char="§"/>
        <a:defRPr sz="16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85801" eaLnBrk="1" hangingPunct="1">
        <a:defRPr>
          <a:latin typeface="+mn-lt"/>
          <a:ea typeface="+mn-ea"/>
          <a:cs typeface="+mn-cs"/>
        </a:defRPr>
      </a:lvl6pPr>
      <a:lvl7pPr marL="1662961" eaLnBrk="1" hangingPunct="1">
        <a:defRPr>
          <a:latin typeface="+mn-lt"/>
          <a:ea typeface="+mn-ea"/>
          <a:cs typeface="+mn-cs"/>
        </a:defRPr>
      </a:lvl7pPr>
      <a:lvl8pPr marL="1940120" eaLnBrk="1" hangingPunct="1">
        <a:defRPr>
          <a:latin typeface="+mn-lt"/>
          <a:ea typeface="+mn-ea"/>
          <a:cs typeface="+mn-cs"/>
        </a:defRPr>
      </a:lvl8pPr>
      <a:lvl9pPr marL="2217282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77160" eaLnBrk="1" hangingPunct="1">
        <a:defRPr>
          <a:latin typeface="+mn-lt"/>
          <a:ea typeface="+mn-ea"/>
          <a:cs typeface="+mn-cs"/>
        </a:defRPr>
      </a:lvl2pPr>
      <a:lvl3pPr marL="554320" eaLnBrk="1" hangingPunct="1">
        <a:defRPr>
          <a:latin typeface="+mn-lt"/>
          <a:ea typeface="+mn-ea"/>
          <a:cs typeface="+mn-cs"/>
        </a:defRPr>
      </a:lvl3pPr>
      <a:lvl4pPr marL="831480" eaLnBrk="1" hangingPunct="1">
        <a:defRPr>
          <a:latin typeface="+mn-lt"/>
          <a:ea typeface="+mn-ea"/>
          <a:cs typeface="+mn-cs"/>
        </a:defRPr>
      </a:lvl4pPr>
      <a:lvl5pPr marL="1108640" eaLnBrk="1" hangingPunct="1">
        <a:defRPr>
          <a:latin typeface="+mn-lt"/>
          <a:ea typeface="+mn-ea"/>
          <a:cs typeface="+mn-cs"/>
        </a:defRPr>
      </a:lvl5pPr>
      <a:lvl6pPr marL="1385801" eaLnBrk="1" hangingPunct="1">
        <a:defRPr>
          <a:latin typeface="+mn-lt"/>
          <a:ea typeface="+mn-ea"/>
          <a:cs typeface="+mn-cs"/>
        </a:defRPr>
      </a:lvl6pPr>
      <a:lvl7pPr marL="1662961" eaLnBrk="1" hangingPunct="1">
        <a:defRPr>
          <a:latin typeface="+mn-lt"/>
          <a:ea typeface="+mn-ea"/>
          <a:cs typeface="+mn-cs"/>
        </a:defRPr>
      </a:lvl7pPr>
      <a:lvl8pPr marL="1940120" eaLnBrk="1" hangingPunct="1">
        <a:defRPr>
          <a:latin typeface="+mn-lt"/>
          <a:ea typeface="+mn-ea"/>
          <a:cs typeface="+mn-cs"/>
        </a:defRPr>
      </a:lvl8pPr>
      <a:lvl9pPr marL="2217282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29">
          <p15:clr>
            <a:srgbClr val="F26B43"/>
          </p15:clr>
        </p15:guide>
        <p15:guide id="4" pos="5631">
          <p15:clr>
            <a:srgbClr val="F26B43"/>
          </p15:clr>
        </p15:guide>
        <p15:guide id="5" orient="horz" pos="424">
          <p15:clr>
            <a:srgbClr val="F26B43"/>
          </p15:clr>
        </p15:guide>
        <p15:guide id="6" orient="horz" pos="2946">
          <p15:clr>
            <a:srgbClr val="F26B43"/>
          </p15:clr>
        </p15:guide>
        <p15:guide id="7" orient="horz" pos="1620">
          <p15:clr>
            <a:srgbClr val="F26B43"/>
          </p15:clr>
        </p15:guide>
        <p15:guide id="8" pos="5642">
          <p15:clr>
            <a:srgbClr val="F26B43"/>
          </p15:clr>
        </p15:guide>
        <p15:guide id="9" pos="118">
          <p15:clr>
            <a:srgbClr val="F26B43"/>
          </p15:clr>
        </p15:guide>
        <p15:guide id="10" orient="horz" pos="432">
          <p15:clr>
            <a:srgbClr val="F26B43"/>
          </p15:clr>
        </p15:guide>
        <p15:guide id="11" orient="horz" pos="2939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1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jpe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CD1CB-ADA4-4A3A-C8A7-34A35FAC0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D10B23-77FE-7B32-63C0-232B6848B7DE}"/>
              </a:ext>
            </a:extLst>
          </p:cNvPr>
          <p:cNvCxnSpPr/>
          <p:nvPr/>
        </p:nvCxnSpPr>
        <p:spPr>
          <a:xfrm>
            <a:off x="2161125" y="1400312"/>
            <a:ext cx="0" cy="5303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397AEA-9CFB-2C54-C13B-283C4EE37779}"/>
              </a:ext>
            </a:extLst>
          </p:cNvPr>
          <p:cNvCxnSpPr/>
          <p:nvPr/>
        </p:nvCxnSpPr>
        <p:spPr>
          <a:xfrm>
            <a:off x="4334688" y="1416546"/>
            <a:ext cx="0" cy="53035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F09609B-773A-F777-1675-CC183E03E0D6}"/>
              </a:ext>
            </a:extLst>
          </p:cNvPr>
          <p:cNvCxnSpPr/>
          <p:nvPr/>
        </p:nvCxnSpPr>
        <p:spPr>
          <a:xfrm>
            <a:off x="6158118" y="1445210"/>
            <a:ext cx="0" cy="5303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5DEFBBB-45B4-130E-E85D-079D0E872735}"/>
              </a:ext>
            </a:extLst>
          </p:cNvPr>
          <p:cNvCxnSpPr/>
          <p:nvPr/>
        </p:nvCxnSpPr>
        <p:spPr>
          <a:xfrm>
            <a:off x="8333041" y="1458431"/>
            <a:ext cx="0" cy="5303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E87DBDBF-B321-69AF-D761-A43D624E20EA}"/>
              </a:ext>
            </a:extLst>
          </p:cNvPr>
          <p:cNvSpPr/>
          <p:nvPr/>
        </p:nvSpPr>
        <p:spPr>
          <a:xfrm>
            <a:off x="4042829" y="2723875"/>
            <a:ext cx="239088" cy="237538"/>
          </a:xfrm>
          <a:prstGeom prst="ellipse">
            <a:avLst/>
          </a:prstGeom>
          <a:solidFill>
            <a:srgbClr val="55A51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65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20FB360-36F9-45CD-F9CB-30D65935E489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8214404" y="2997178"/>
            <a:ext cx="311959" cy="5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Elbow Connector 2068">
            <a:extLst>
              <a:ext uri="{FF2B5EF4-FFF2-40B4-BE49-F238E27FC236}">
                <a16:creationId xmlns:a16="http://schemas.microsoft.com/office/drawing/2014/main" id="{39E312EF-E10E-E542-0186-9B492D4C73E0}"/>
              </a:ext>
            </a:extLst>
          </p:cNvPr>
          <p:cNvCxnSpPr>
            <a:cxnSpLocks/>
            <a:stCxn id="155" idx="3"/>
            <a:endCxn id="126" idx="1"/>
          </p:cNvCxnSpPr>
          <p:nvPr/>
        </p:nvCxnSpPr>
        <p:spPr>
          <a:xfrm flipV="1">
            <a:off x="3782641" y="3002678"/>
            <a:ext cx="784850" cy="53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BF51F6F-149F-4709-44CA-B5875DD122B4}"/>
              </a:ext>
            </a:extLst>
          </p:cNvPr>
          <p:cNvSpPr txBox="1"/>
          <p:nvPr/>
        </p:nvSpPr>
        <p:spPr>
          <a:xfrm>
            <a:off x="10183219" y="3935313"/>
            <a:ext cx="1887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Identify which offer succeeded for each customer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Learn which offer to use next time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Update offer selection strategy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Self improving retention system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27711A-2160-70B2-A9FC-F3E45B2E0ED9}"/>
              </a:ext>
            </a:extLst>
          </p:cNvPr>
          <p:cNvSpPr txBox="1"/>
          <p:nvPr/>
        </p:nvSpPr>
        <p:spPr>
          <a:xfrm>
            <a:off x="481090" y="4202283"/>
            <a:ext cx="12664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Customer Feedback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Booking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Inflight Service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Ancillaries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Disruption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8E1A1DB-A0C0-F769-36C0-A142D0D2CCD4}"/>
              </a:ext>
            </a:extLst>
          </p:cNvPr>
          <p:cNvSpPr txBox="1"/>
          <p:nvPr/>
        </p:nvSpPr>
        <p:spPr>
          <a:xfrm>
            <a:off x="3173616" y="2087864"/>
            <a:ext cx="59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65"/>
            <a:r>
              <a:rPr lang="en-US" sz="900" dirty="0">
                <a:solidFill>
                  <a:srgbClr val="000000">
                    <a:lumMod val="25000"/>
                  </a:srgbClr>
                </a:solidFill>
                <a:latin typeface="Calibri" panose="020F0502020204030204"/>
              </a:rPr>
              <a:t>Auto Trigger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ED7B0C-2A41-FDE8-6145-9A269F71FC24}"/>
              </a:ext>
            </a:extLst>
          </p:cNvPr>
          <p:cNvCxnSpPr>
            <a:cxnSpLocks/>
            <a:stCxn id="51" idx="1"/>
            <a:endCxn id="126" idx="3"/>
          </p:cNvCxnSpPr>
          <p:nvPr/>
        </p:nvCxnSpPr>
        <p:spPr>
          <a:xfrm flipH="1">
            <a:off x="5913272" y="3002424"/>
            <a:ext cx="476726" cy="2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D5DDCA4E-354B-828E-3EE9-D10CCCE91171}"/>
              </a:ext>
            </a:extLst>
          </p:cNvPr>
          <p:cNvSpPr txBox="1"/>
          <p:nvPr/>
        </p:nvSpPr>
        <p:spPr>
          <a:xfrm>
            <a:off x="2204070" y="3992874"/>
            <a:ext cx="21210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065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Baseline ML segments Customers</a:t>
            </a:r>
          </a:p>
          <a:p>
            <a:pPr marL="171450" indent="-171450" defTabSz="914065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Prediction model features</a:t>
            </a:r>
          </a:p>
          <a:p>
            <a:pPr marL="628512" lvl="1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+mj-lt"/>
              </a:rPr>
              <a:t>Behavioral</a:t>
            </a:r>
          </a:p>
          <a:p>
            <a:pPr marL="628512" lvl="1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+mj-lt"/>
              </a:rPr>
              <a:t>Transactional</a:t>
            </a:r>
          </a:p>
          <a:p>
            <a:pPr marL="628512" lvl="1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+mj-lt"/>
              </a:rPr>
              <a:t>Engagement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Churn Probability (0-1)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Risk Tier (High / Medium / Low) 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A0ABE0-A8BA-B9E7-010B-B05FDFDB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54" y="115820"/>
            <a:ext cx="11400916" cy="64264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+mn-lt"/>
                <a:cs typeface="+mn-cs"/>
              </a:rPr>
              <a:t>Churn Prediction – CORA Architecture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6BAFC-3B5E-911D-5D83-FD5D598103A1}"/>
              </a:ext>
            </a:extLst>
          </p:cNvPr>
          <p:cNvGrpSpPr/>
          <p:nvPr/>
        </p:nvGrpSpPr>
        <p:grpSpPr>
          <a:xfrm>
            <a:off x="8214404" y="2701976"/>
            <a:ext cx="269904" cy="276999"/>
            <a:chOff x="3849215" y="3623783"/>
            <a:chExt cx="269904" cy="276999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AD4B524-E452-C35F-7CFF-7B66ED22E918}"/>
                </a:ext>
              </a:extLst>
            </p:cNvPr>
            <p:cNvSpPr/>
            <p:nvPr/>
          </p:nvSpPr>
          <p:spPr>
            <a:xfrm>
              <a:off x="3880031" y="3647848"/>
              <a:ext cx="239088" cy="237538"/>
            </a:xfrm>
            <a:prstGeom prst="ellipse">
              <a:avLst/>
            </a:prstGeom>
            <a:solidFill>
              <a:srgbClr val="55A51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endParaRPr lang="en-US" sz="10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F53427B-3406-1F6B-AAD4-F55D9BB9BD80}"/>
                </a:ext>
              </a:extLst>
            </p:cNvPr>
            <p:cNvSpPr txBox="1"/>
            <p:nvPr/>
          </p:nvSpPr>
          <p:spPr>
            <a:xfrm>
              <a:off x="3849215" y="362378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065"/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F9F6CF7-EDB2-D332-8125-051E936A3E51}"/>
              </a:ext>
            </a:extLst>
          </p:cNvPr>
          <p:cNvGrpSpPr/>
          <p:nvPr/>
        </p:nvGrpSpPr>
        <p:grpSpPr>
          <a:xfrm>
            <a:off x="10033979" y="2729738"/>
            <a:ext cx="298480" cy="276999"/>
            <a:chOff x="2937130" y="3932444"/>
            <a:chExt cx="298480" cy="276999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E702C84-377C-0802-3929-1AB87BEFA34B}"/>
                </a:ext>
              </a:extLst>
            </p:cNvPr>
            <p:cNvSpPr/>
            <p:nvPr/>
          </p:nvSpPr>
          <p:spPr>
            <a:xfrm>
              <a:off x="2976746" y="3952175"/>
              <a:ext cx="239088" cy="237538"/>
            </a:xfrm>
            <a:prstGeom prst="ellipse">
              <a:avLst/>
            </a:prstGeom>
            <a:solidFill>
              <a:srgbClr val="55A51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endParaRPr lang="en-US" sz="10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E6494D9-AF0A-128A-9F89-054B9255512F}"/>
                </a:ext>
              </a:extLst>
            </p:cNvPr>
            <p:cNvSpPr txBox="1"/>
            <p:nvPr/>
          </p:nvSpPr>
          <p:spPr>
            <a:xfrm>
              <a:off x="2937130" y="3932444"/>
              <a:ext cx="29848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065"/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</a:rPr>
                <a:t> 6</a:t>
              </a:r>
            </a:p>
          </p:txBody>
        </p:sp>
      </p:grp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EC94281-FF01-616D-4D31-ACF7CFC4C37F}"/>
              </a:ext>
            </a:extLst>
          </p:cNvPr>
          <p:cNvCxnSpPr>
            <a:cxnSpLocks/>
            <a:endCxn id="155" idx="1"/>
          </p:cNvCxnSpPr>
          <p:nvPr/>
        </p:nvCxnSpPr>
        <p:spPr>
          <a:xfrm flipV="1">
            <a:off x="1341753" y="3008056"/>
            <a:ext cx="1291049" cy="977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55A6614-B168-C72D-38E3-7F66ABF3D285}"/>
              </a:ext>
            </a:extLst>
          </p:cNvPr>
          <p:cNvGrpSpPr/>
          <p:nvPr/>
        </p:nvGrpSpPr>
        <p:grpSpPr>
          <a:xfrm>
            <a:off x="9038870" y="1651648"/>
            <a:ext cx="298480" cy="276999"/>
            <a:chOff x="2937130" y="3932444"/>
            <a:chExt cx="298480" cy="276999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5149C92-714A-5FDC-9D57-4ABE54BC9E51}"/>
                </a:ext>
              </a:extLst>
            </p:cNvPr>
            <p:cNvSpPr/>
            <p:nvPr/>
          </p:nvSpPr>
          <p:spPr>
            <a:xfrm>
              <a:off x="2976746" y="3952175"/>
              <a:ext cx="239088" cy="237538"/>
            </a:xfrm>
            <a:prstGeom prst="ellipse">
              <a:avLst/>
            </a:prstGeom>
            <a:solidFill>
              <a:srgbClr val="55A51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endParaRPr lang="en-US" sz="10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7B289B5-3A4F-4F56-7C4B-A2290215DE52}"/>
                </a:ext>
              </a:extLst>
            </p:cNvPr>
            <p:cNvSpPr txBox="1"/>
            <p:nvPr/>
          </p:nvSpPr>
          <p:spPr>
            <a:xfrm>
              <a:off x="2937130" y="3932444"/>
              <a:ext cx="29848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065"/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</a:rPr>
                <a:t> 7</a:t>
              </a:r>
            </a:p>
          </p:txBody>
        </p:sp>
      </p:grp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BBD56D34-3063-3A49-EB0C-D614FAEE5A8C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9941910" y="2990770"/>
            <a:ext cx="500431" cy="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C801656E-D90B-5699-06B1-E4837D59A8DD}"/>
              </a:ext>
            </a:extLst>
          </p:cNvPr>
          <p:cNvGrpSpPr/>
          <p:nvPr/>
        </p:nvGrpSpPr>
        <p:grpSpPr>
          <a:xfrm>
            <a:off x="1803542" y="2721852"/>
            <a:ext cx="298480" cy="276999"/>
            <a:chOff x="2937130" y="3932444"/>
            <a:chExt cx="298480" cy="276999"/>
          </a:xfrm>
        </p:grpSpPr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5DECF423-0F4F-D172-9E00-C277C7C90434}"/>
                </a:ext>
              </a:extLst>
            </p:cNvPr>
            <p:cNvSpPr/>
            <p:nvPr/>
          </p:nvSpPr>
          <p:spPr>
            <a:xfrm>
              <a:off x="2976746" y="3952175"/>
              <a:ext cx="239088" cy="237538"/>
            </a:xfrm>
            <a:prstGeom prst="ellipse">
              <a:avLst/>
            </a:prstGeom>
            <a:solidFill>
              <a:srgbClr val="55A51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endParaRPr lang="en-US" sz="10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8A196B1-730C-325B-1A9B-29C7A2294F10}"/>
                </a:ext>
              </a:extLst>
            </p:cNvPr>
            <p:cNvSpPr txBox="1"/>
            <p:nvPr/>
          </p:nvSpPr>
          <p:spPr>
            <a:xfrm>
              <a:off x="2937130" y="3932444"/>
              <a:ext cx="29848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065"/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</a:rPr>
                <a:t> 2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7FC00F-0D6C-B3A0-5E05-DE558B9CF280}"/>
              </a:ext>
            </a:extLst>
          </p:cNvPr>
          <p:cNvGrpSpPr/>
          <p:nvPr/>
        </p:nvGrpSpPr>
        <p:grpSpPr>
          <a:xfrm>
            <a:off x="9058542" y="3861048"/>
            <a:ext cx="815926" cy="548640"/>
            <a:chOff x="9027010" y="4140136"/>
            <a:chExt cx="815926" cy="548640"/>
          </a:xfrm>
        </p:grpSpPr>
        <p:pic>
          <p:nvPicPr>
            <p:cNvPr id="1058" name="Picture 26" descr="Image result for Approval Logo">
              <a:extLst>
                <a:ext uri="{FF2B5EF4-FFF2-40B4-BE49-F238E27FC236}">
                  <a16:creationId xmlns:a16="http://schemas.microsoft.com/office/drawing/2014/main" id="{7ECDF507-2CFC-17AC-7C81-A92D6D1D9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7010" y="4291458"/>
              <a:ext cx="352110" cy="361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7" name="Graphic 1066" descr="User outline">
              <a:extLst>
                <a:ext uri="{FF2B5EF4-FFF2-40B4-BE49-F238E27FC236}">
                  <a16:creationId xmlns:a16="http://schemas.microsoft.com/office/drawing/2014/main" id="{EAC17D52-0B69-B9DF-9438-57D4392B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94296" y="4140136"/>
              <a:ext cx="548640" cy="54864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2A02FD-EAAA-8895-8B5E-1A193CBEC03C}"/>
              </a:ext>
            </a:extLst>
          </p:cNvPr>
          <p:cNvGrpSpPr/>
          <p:nvPr/>
        </p:nvGrpSpPr>
        <p:grpSpPr>
          <a:xfrm>
            <a:off x="2632802" y="2570390"/>
            <a:ext cx="1149839" cy="1149722"/>
            <a:chOff x="2680479" y="2272569"/>
            <a:chExt cx="1149839" cy="114972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E8943AB-1B8C-3918-F174-1862BB74C653}"/>
                </a:ext>
              </a:extLst>
            </p:cNvPr>
            <p:cNvGrpSpPr/>
            <p:nvPr/>
          </p:nvGrpSpPr>
          <p:grpSpPr>
            <a:xfrm>
              <a:off x="2680479" y="2272569"/>
              <a:ext cx="1149839" cy="1149722"/>
              <a:chOff x="2920416" y="2223798"/>
              <a:chExt cx="927876" cy="960829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67A788-1F16-87E7-11D6-7005FB01624E}"/>
                  </a:ext>
                </a:extLst>
              </p:cNvPr>
              <p:cNvSpPr txBox="1"/>
              <p:nvPr/>
            </p:nvSpPr>
            <p:spPr>
              <a:xfrm>
                <a:off x="3085876" y="2978859"/>
                <a:ext cx="615995" cy="205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65"/>
                <a:r>
                  <a:rPr lang="en-US" sz="1000" dirty="0">
                    <a:solidFill>
                      <a:srgbClr val="000000"/>
                    </a:solidFill>
                    <a:latin typeface="Calibri" panose="020F0502020204030204"/>
                  </a:rPr>
                  <a:t>ML Models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DBA84AD6-9E42-00EF-785D-8AA22842B67C}"/>
                  </a:ext>
                </a:extLst>
              </p:cNvPr>
              <p:cNvSpPr/>
              <p:nvPr/>
            </p:nvSpPr>
            <p:spPr>
              <a:xfrm>
                <a:off x="2920416" y="2223798"/>
                <a:ext cx="927876" cy="731520"/>
              </a:xfrm>
              <a:prstGeom prst="rect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5"/>
                <a:endParaRPr lang="en-US" sz="14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93B0B2-D987-124B-D2A8-230F106D1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6138" y="2325331"/>
              <a:ext cx="465672" cy="4041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331B55-0144-358B-AA91-02BF27AF8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2616" y="2686135"/>
              <a:ext cx="484832" cy="40581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68C808-EF78-B5CD-F337-25F8B330EB5E}"/>
              </a:ext>
            </a:extLst>
          </p:cNvPr>
          <p:cNvGrpSpPr/>
          <p:nvPr/>
        </p:nvGrpSpPr>
        <p:grpSpPr>
          <a:xfrm>
            <a:off x="605315" y="1909246"/>
            <a:ext cx="752845" cy="2179211"/>
            <a:chOff x="605315" y="1909246"/>
            <a:chExt cx="752845" cy="21792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12C22E-64C7-EA43-A61B-3C8C4FCB3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7432" y="3529501"/>
              <a:ext cx="395249" cy="53648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B438477-A92C-EDC5-0171-E2198D3BC918}"/>
                </a:ext>
              </a:extLst>
            </p:cNvPr>
            <p:cNvGrpSpPr/>
            <p:nvPr/>
          </p:nvGrpSpPr>
          <p:grpSpPr>
            <a:xfrm>
              <a:off x="605315" y="1909246"/>
              <a:ext cx="752845" cy="2179211"/>
              <a:chOff x="636585" y="2257901"/>
              <a:chExt cx="752845" cy="2179211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134216F8-99DA-B5D7-7977-5F1F55456586}"/>
                  </a:ext>
                </a:extLst>
              </p:cNvPr>
              <p:cNvSpPr/>
              <p:nvPr/>
            </p:nvSpPr>
            <p:spPr>
              <a:xfrm>
                <a:off x="636585" y="2257901"/>
                <a:ext cx="752845" cy="2179211"/>
              </a:xfrm>
              <a:prstGeom prst="rect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5"/>
                <a:endParaRPr lang="en-US" sz="14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9D96886-C929-E138-7509-DEC8CE2D8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2583" y="2321236"/>
                <a:ext cx="566928" cy="69341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F75D3AD-8448-AB5B-B7F6-B0CC6367F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3755" y="3076302"/>
                <a:ext cx="564536" cy="68802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6EB026-B797-30DC-19F9-12A305383097}"/>
              </a:ext>
            </a:extLst>
          </p:cNvPr>
          <p:cNvGrpSpPr/>
          <p:nvPr/>
        </p:nvGrpSpPr>
        <p:grpSpPr>
          <a:xfrm>
            <a:off x="4567491" y="2230824"/>
            <a:ext cx="1345781" cy="1543707"/>
            <a:chOff x="4358900" y="2326144"/>
            <a:chExt cx="1581618" cy="197799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C3FF1BF-3E03-AC56-9219-16D6A198C472}"/>
                </a:ext>
              </a:extLst>
            </p:cNvPr>
            <p:cNvSpPr/>
            <p:nvPr/>
          </p:nvSpPr>
          <p:spPr>
            <a:xfrm>
              <a:off x="4358900" y="2326144"/>
              <a:ext cx="1581618" cy="1977998"/>
            </a:xfrm>
            <a:prstGeom prst="rect">
              <a:avLst/>
            </a:prstGeom>
            <a:noFill/>
            <a:ln w="9525"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endParaRPr lang="en-US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2C7BCE9-A363-1917-9579-A1496094B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86692" y="2493638"/>
              <a:ext cx="687802" cy="80603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54E510-EC0A-D795-757E-40C1AAA33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5479" y="2471462"/>
              <a:ext cx="592849" cy="847314"/>
            </a:xfrm>
            <a:prstGeom prst="rect">
              <a:avLst/>
            </a:prstGeom>
          </p:spPr>
        </p:pic>
        <p:pic>
          <p:nvPicPr>
            <p:cNvPr id="5" name="Picture 4" descr="A blue outline of a head with a brain and a speech bubble&#10;&#10;AI-generated content may be incorrect.">
              <a:extLst>
                <a:ext uri="{FF2B5EF4-FFF2-40B4-BE49-F238E27FC236}">
                  <a16:creationId xmlns:a16="http://schemas.microsoft.com/office/drawing/2014/main" id="{ED39BE66-DCA7-941F-8B6C-32299F089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6651" y="3463868"/>
              <a:ext cx="1055258" cy="75846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89A650-D6DA-8358-7BA6-54AFF69854DA}"/>
              </a:ext>
            </a:extLst>
          </p:cNvPr>
          <p:cNvGrpSpPr/>
          <p:nvPr/>
        </p:nvGrpSpPr>
        <p:grpSpPr>
          <a:xfrm>
            <a:off x="291752" y="883493"/>
            <a:ext cx="11601304" cy="555878"/>
            <a:chOff x="291752" y="883493"/>
            <a:chExt cx="11601304" cy="555878"/>
          </a:xfrm>
        </p:grpSpPr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7B549319-A97B-EBD8-1FFE-8B5A84F4E954}"/>
                </a:ext>
              </a:extLst>
            </p:cNvPr>
            <p:cNvSpPr/>
            <p:nvPr/>
          </p:nvSpPr>
          <p:spPr>
            <a:xfrm>
              <a:off x="291752" y="887000"/>
              <a:ext cx="2003090" cy="533053"/>
            </a:xfrm>
            <a:prstGeom prst="chevron">
              <a:avLst/>
            </a:prstGeom>
            <a:solidFill>
              <a:srgbClr val="D53E8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r>
                <a:rPr lang="en-US" sz="1200" spc="300" dirty="0">
                  <a:solidFill>
                    <a:prstClr val="white"/>
                  </a:solidFill>
                  <a:latin typeface="Calibri" panose="020F0502020204030204"/>
                </a:rPr>
                <a:t>Customer Data Sources</a:t>
              </a:r>
            </a:p>
          </p:txBody>
        </p:sp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88E121DE-36A2-B774-AB9A-71070ED76F1F}"/>
                </a:ext>
              </a:extLst>
            </p:cNvPr>
            <p:cNvSpPr/>
            <p:nvPr/>
          </p:nvSpPr>
          <p:spPr>
            <a:xfrm>
              <a:off x="2156599" y="887003"/>
              <a:ext cx="2274522" cy="533053"/>
            </a:xfrm>
            <a:prstGeom prst="chevron">
              <a:avLst/>
            </a:prstGeom>
            <a:solidFill>
              <a:srgbClr val="93478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r>
                <a:rPr lang="en-US" sz="1200" spc="300" dirty="0">
                  <a:solidFill>
                    <a:prstClr val="white"/>
                  </a:solidFill>
                  <a:latin typeface="Calibri" panose="020F0502020204030204"/>
                </a:rPr>
                <a:t>Churn Prediction</a:t>
              </a:r>
            </a:p>
          </p:txBody>
        </p:sp>
        <p:sp>
          <p:nvSpPr>
            <p:cNvPr id="45" name="Chevron 44">
              <a:extLst>
                <a:ext uri="{FF2B5EF4-FFF2-40B4-BE49-F238E27FC236}">
                  <a16:creationId xmlns:a16="http://schemas.microsoft.com/office/drawing/2014/main" id="{F3B9EB20-7EC3-7C12-9016-244D1247FAA3}"/>
                </a:ext>
              </a:extLst>
            </p:cNvPr>
            <p:cNvSpPr/>
            <p:nvPr/>
          </p:nvSpPr>
          <p:spPr>
            <a:xfrm>
              <a:off x="4336106" y="887000"/>
              <a:ext cx="1917027" cy="533053"/>
            </a:xfrm>
            <a:prstGeom prst="chevron">
              <a:avLst/>
            </a:prstGeom>
            <a:solidFill>
              <a:srgbClr val="612C9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r>
                <a:rPr lang="en-US" sz="1200" spc="300" dirty="0">
                  <a:solidFill>
                    <a:prstClr val="white"/>
                  </a:solidFill>
                  <a:latin typeface="Calibri" panose="020F0502020204030204"/>
                </a:rPr>
                <a:t>Churn Analysis</a:t>
              </a:r>
            </a:p>
          </p:txBody>
        </p:sp>
        <p:sp>
          <p:nvSpPr>
            <p:cNvPr id="47" name="Chevron 46">
              <a:extLst>
                <a:ext uri="{FF2B5EF4-FFF2-40B4-BE49-F238E27FC236}">
                  <a16:creationId xmlns:a16="http://schemas.microsoft.com/office/drawing/2014/main" id="{81D0677B-396C-5677-192A-02830815DC4A}"/>
                </a:ext>
              </a:extLst>
            </p:cNvPr>
            <p:cNvSpPr/>
            <p:nvPr/>
          </p:nvSpPr>
          <p:spPr>
            <a:xfrm>
              <a:off x="6158118" y="888747"/>
              <a:ext cx="2274522" cy="550624"/>
            </a:xfrm>
            <a:prstGeom prst="chevron">
              <a:avLst/>
            </a:prstGeom>
            <a:solidFill>
              <a:srgbClr val="93478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r>
                <a:rPr lang="en-US" sz="1200" spc="300" dirty="0">
                  <a:solidFill>
                    <a:prstClr val="white"/>
                  </a:solidFill>
                  <a:latin typeface="Calibri" panose="020F0502020204030204"/>
                </a:rPr>
                <a:t>Offer Personalization</a:t>
              </a:r>
            </a:p>
          </p:txBody>
        </p:sp>
        <p:sp>
          <p:nvSpPr>
            <p:cNvPr id="48" name="Chevron 47">
              <a:extLst>
                <a:ext uri="{FF2B5EF4-FFF2-40B4-BE49-F238E27FC236}">
                  <a16:creationId xmlns:a16="http://schemas.microsoft.com/office/drawing/2014/main" id="{A6C22808-43E4-1EC5-F78F-DDEE1B277BAA}"/>
                </a:ext>
              </a:extLst>
            </p:cNvPr>
            <p:cNvSpPr/>
            <p:nvPr/>
          </p:nvSpPr>
          <p:spPr>
            <a:xfrm>
              <a:off x="8337625" y="902717"/>
              <a:ext cx="1825224" cy="533053"/>
            </a:xfrm>
            <a:prstGeom prst="chevron">
              <a:avLst/>
            </a:prstGeom>
            <a:solidFill>
              <a:srgbClr val="612C9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r>
                <a:rPr lang="en-US" sz="1200" spc="300" dirty="0">
                  <a:solidFill>
                    <a:prstClr val="white"/>
                  </a:solidFill>
                  <a:latin typeface="Calibri" panose="020F0502020204030204"/>
                </a:rPr>
                <a:t>Simulation Engine</a:t>
              </a:r>
            </a:p>
          </p:txBody>
        </p:sp>
        <p:sp>
          <p:nvSpPr>
            <p:cNvPr id="31" name="Chevron 47">
              <a:extLst>
                <a:ext uri="{FF2B5EF4-FFF2-40B4-BE49-F238E27FC236}">
                  <a16:creationId xmlns:a16="http://schemas.microsoft.com/office/drawing/2014/main" id="{C395D301-32AD-8171-BB5F-4FDED59EEB50}"/>
                </a:ext>
              </a:extLst>
            </p:cNvPr>
            <p:cNvSpPr/>
            <p:nvPr/>
          </p:nvSpPr>
          <p:spPr>
            <a:xfrm>
              <a:off x="10067832" y="883493"/>
              <a:ext cx="1825224" cy="533053"/>
            </a:xfrm>
            <a:prstGeom prst="chevron">
              <a:avLst/>
            </a:prstGeom>
            <a:solidFill>
              <a:srgbClr val="93478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r>
                <a:rPr lang="en-US" sz="1200" spc="300" dirty="0">
                  <a:solidFill>
                    <a:prstClr val="white"/>
                  </a:solidFill>
                  <a:latin typeface="Calibri" panose="020F0502020204030204"/>
                </a:rPr>
                <a:t>Feedback Loop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907AD0-DF3A-949D-59E9-58F039648FB1}"/>
              </a:ext>
            </a:extLst>
          </p:cNvPr>
          <p:cNvCxnSpPr/>
          <p:nvPr/>
        </p:nvCxnSpPr>
        <p:spPr>
          <a:xfrm>
            <a:off x="10067832" y="1420056"/>
            <a:ext cx="0" cy="5303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AD9F76-D0E2-C40E-EDB1-BF50A291CFF0}"/>
              </a:ext>
            </a:extLst>
          </p:cNvPr>
          <p:cNvGrpSpPr/>
          <p:nvPr/>
        </p:nvGrpSpPr>
        <p:grpSpPr>
          <a:xfrm>
            <a:off x="6389998" y="2389217"/>
            <a:ext cx="1824406" cy="1226413"/>
            <a:chOff x="6248386" y="2137607"/>
            <a:chExt cx="1824406" cy="1226413"/>
          </a:xfrm>
        </p:grpSpPr>
        <p:pic>
          <p:nvPicPr>
            <p:cNvPr id="26" name="Picture 25" descr="A computer with a thumbs up and a speech bubble&#10;&#10;AI-generated content may be incorrect.">
              <a:extLst>
                <a:ext uri="{FF2B5EF4-FFF2-40B4-BE49-F238E27FC236}">
                  <a16:creationId xmlns:a16="http://schemas.microsoft.com/office/drawing/2014/main" id="{7BF6FEB7-EEEF-369E-3168-5CD1D294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10436" y="2268309"/>
              <a:ext cx="893899" cy="976997"/>
            </a:xfrm>
            <a:prstGeom prst="rect">
              <a:avLst/>
            </a:prstGeom>
          </p:spPr>
        </p:pic>
        <p:pic>
          <p:nvPicPr>
            <p:cNvPr id="29" name="Picture 28" descr="A blue icon with a person in a target&#10;&#10;AI-generated content may be incorrect.">
              <a:extLst>
                <a:ext uri="{FF2B5EF4-FFF2-40B4-BE49-F238E27FC236}">
                  <a16:creationId xmlns:a16="http://schemas.microsoft.com/office/drawing/2014/main" id="{C2B4A714-C7D4-5A06-CDC2-DED6D39A4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57106" y="2252071"/>
              <a:ext cx="710409" cy="975348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F76A4D8-9254-B4AE-2BA1-AF367231C1AF}"/>
                </a:ext>
              </a:extLst>
            </p:cNvPr>
            <p:cNvSpPr/>
            <p:nvPr/>
          </p:nvSpPr>
          <p:spPr>
            <a:xfrm>
              <a:off x="6248386" y="2137607"/>
              <a:ext cx="1824406" cy="1226413"/>
            </a:xfrm>
            <a:prstGeom prst="rect">
              <a:avLst/>
            </a:prstGeom>
            <a:noFill/>
            <a:ln w="9525"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endParaRPr lang="en-US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30295C-175D-B8A7-5726-65CAD0269229}"/>
              </a:ext>
            </a:extLst>
          </p:cNvPr>
          <p:cNvGrpSpPr/>
          <p:nvPr/>
        </p:nvGrpSpPr>
        <p:grpSpPr>
          <a:xfrm>
            <a:off x="8526363" y="2250601"/>
            <a:ext cx="1415547" cy="1493153"/>
            <a:chOff x="8526363" y="2266367"/>
            <a:chExt cx="1415547" cy="1493153"/>
          </a:xfrm>
        </p:grpSpPr>
        <p:pic>
          <p:nvPicPr>
            <p:cNvPr id="36" name="Picture 35" descr="A computer with a gear and play button&#10;&#10;AI-generated content may be incorrect.">
              <a:extLst>
                <a:ext uri="{FF2B5EF4-FFF2-40B4-BE49-F238E27FC236}">
                  <a16:creationId xmlns:a16="http://schemas.microsoft.com/office/drawing/2014/main" id="{418420A0-BAC5-03FE-41D1-D5623E016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75899" y="2354594"/>
              <a:ext cx="667484" cy="672956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03E1F7-3D39-2EEB-4C31-5D8D6C6AAC2F}"/>
                </a:ext>
              </a:extLst>
            </p:cNvPr>
            <p:cNvGrpSpPr/>
            <p:nvPr/>
          </p:nvGrpSpPr>
          <p:grpSpPr>
            <a:xfrm>
              <a:off x="8526363" y="2266367"/>
              <a:ext cx="1415547" cy="1493153"/>
              <a:chOff x="8495471" y="1935841"/>
              <a:chExt cx="1415547" cy="1493153"/>
            </a:xfrm>
          </p:grpSpPr>
          <p:pic>
            <p:nvPicPr>
              <p:cNvPr id="50" name="Picture 49" descr="A group of people with a person in the middle&#10;&#10;AI-generated content may be incorrect.">
                <a:extLst>
                  <a:ext uri="{FF2B5EF4-FFF2-40B4-BE49-F238E27FC236}">
                    <a16:creationId xmlns:a16="http://schemas.microsoft.com/office/drawing/2014/main" id="{3BAF59A4-379A-148A-B446-A7D985B3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24050" y="2770479"/>
                <a:ext cx="941672" cy="626989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D9C277-1263-3507-4A6C-FD18FBB7BA6D}"/>
                  </a:ext>
                </a:extLst>
              </p:cNvPr>
              <p:cNvSpPr/>
              <p:nvPr/>
            </p:nvSpPr>
            <p:spPr>
              <a:xfrm>
                <a:off x="8495471" y="1935841"/>
                <a:ext cx="1415547" cy="1493153"/>
              </a:xfrm>
              <a:prstGeom prst="rect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5"/>
                <a:endParaRPr lang="en-US" sz="14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719C6C1-5814-CB9D-6677-6EC58B6B2CB4}"/>
              </a:ext>
            </a:extLst>
          </p:cNvPr>
          <p:cNvGrpSpPr/>
          <p:nvPr/>
        </p:nvGrpSpPr>
        <p:grpSpPr>
          <a:xfrm>
            <a:off x="10442341" y="2448731"/>
            <a:ext cx="1360282" cy="1084077"/>
            <a:chOff x="10210696" y="2095867"/>
            <a:chExt cx="1360282" cy="1084077"/>
          </a:xfrm>
        </p:grpSpPr>
        <p:pic>
          <p:nvPicPr>
            <p:cNvPr id="41" name="Picture 40" descr="A blue logo with a dart in the center&#10;&#10;AI-generated content may be incorrect.">
              <a:extLst>
                <a:ext uri="{FF2B5EF4-FFF2-40B4-BE49-F238E27FC236}">
                  <a16:creationId xmlns:a16="http://schemas.microsoft.com/office/drawing/2014/main" id="{342939CA-B780-4DED-B8FA-D5475CB1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281488" y="2247105"/>
              <a:ext cx="696686" cy="766573"/>
            </a:xfrm>
            <a:prstGeom prst="rect">
              <a:avLst/>
            </a:prstGeom>
          </p:spPr>
        </p:pic>
        <p:pic>
          <p:nvPicPr>
            <p:cNvPr id="46" name="Picture 45" descr="A blue circle with a check mark and arrows&#10;&#10;AI-generated content may be incorrect.">
              <a:extLst>
                <a:ext uri="{FF2B5EF4-FFF2-40B4-BE49-F238E27FC236}">
                  <a16:creationId xmlns:a16="http://schemas.microsoft.com/office/drawing/2014/main" id="{F3AD74A1-463C-6831-FC77-4A06E3BA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021678" y="2226487"/>
              <a:ext cx="549300" cy="755804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BFAD58E-1F87-B233-672E-20B4F81A9471}"/>
                </a:ext>
              </a:extLst>
            </p:cNvPr>
            <p:cNvSpPr/>
            <p:nvPr/>
          </p:nvSpPr>
          <p:spPr>
            <a:xfrm>
              <a:off x="10210696" y="2095867"/>
              <a:ext cx="1345781" cy="1084077"/>
            </a:xfrm>
            <a:prstGeom prst="rect">
              <a:avLst/>
            </a:prstGeom>
            <a:noFill/>
            <a:ln w="9525"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endParaRPr lang="en-US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389B77-9D39-CAEF-BED4-0B86D3A770CF}"/>
              </a:ext>
            </a:extLst>
          </p:cNvPr>
          <p:cNvCxnSpPr>
            <a:cxnSpLocks/>
            <a:stCxn id="53" idx="0"/>
            <a:endCxn id="51" idx="0"/>
          </p:cNvCxnSpPr>
          <p:nvPr/>
        </p:nvCxnSpPr>
        <p:spPr>
          <a:xfrm rot="16200000" flipV="1">
            <a:off x="9178960" y="512458"/>
            <a:ext cx="59514" cy="3813031"/>
          </a:xfrm>
          <a:prstGeom prst="bentConnector3">
            <a:avLst>
              <a:gd name="adj1" fmla="val 8814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B631FCC-1585-BE67-D3D2-E5AF90BF7C27}"/>
              </a:ext>
            </a:extLst>
          </p:cNvPr>
          <p:cNvSpPr txBox="1"/>
          <p:nvPr/>
        </p:nvSpPr>
        <p:spPr>
          <a:xfrm>
            <a:off x="4298986" y="3996909"/>
            <a:ext cx="1941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Why the customer likely to churn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Top contributing factors 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Additional Signals via AI Reasoning 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66CB27-5E86-B51E-2BA9-3105B7B1EF05}"/>
              </a:ext>
            </a:extLst>
          </p:cNvPr>
          <p:cNvCxnSpPr>
            <a:cxnSpLocks/>
            <a:stCxn id="1058" idx="0"/>
            <a:endCxn id="52" idx="2"/>
          </p:cNvCxnSpPr>
          <p:nvPr/>
        </p:nvCxnSpPr>
        <p:spPr>
          <a:xfrm flipH="1" flipV="1">
            <a:off x="9234137" y="3743754"/>
            <a:ext cx="460" cy="26861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oup of people with black outline&#10;&#10;AI-generated content may be incorrect.">
            <a:extLst>
              <a:ext uri="{FF2B5EF4-FFF2-40B4-BE49-F238E27FC236}">
                <a16:creationId xmlns:a16="http://schemas.microsoft.com/office/drawing/2014/main" id="{6BACEB83-743B-9382-711C-99E5905F72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80812" y="4653136"/>
            <a:ext cx="543816" cy="4189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523E8F-2662-568A-D350-E28998EDE57A}"/>
              </a:ext>
            </a:extLst>
          </p:cNvPr>
          <p:cNvCxnSpPr>
            <a:cxnSpLocks/>
            <a:stCxn id="11" idx="0"/>
            <a:endCxn id="1058" idx="2"/>
          </p:cNvCxnSpPr>
          <p:nvPr/>
        </p:nvCxnSpPr>
        <p:spPr>
          <a:xfrm flipH="1" flipV="1">
            <a:off x="9234597" y="4374048"/>
            <a:ext cx="18123" cy="2790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hone and a phone&#10;&#10;AI-generated content may be incorrect.">
            <a:extLst>
              <a:ext uri="{FF2B5EF4-FFF2-40B4-BE49-F238E27FC236}">
                <a16:creationId xmlns:a16="http://schemas.microsoft.com/office/drawing/2014/main" id="{C9CC5316-CF5C-E478-D28E-3A98B8BE59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78300" y="4513311"/>
            <a:ext cx="667164" cy="176327"/>
          </a:xfrm>
          <a:prstGeom prst="rect">
            <a:avLst/>
          </a:prstGeom>
        </p:spPr>
      </p:pic>
      <p:pic>
        <p:nvPicPr>
          <p:cNvPr id="62" name="Picture 61" descr="A black and white calendar with a clock&#10;&#10;AI-generated content may be incorrect.">
            <a:extLst>
              <a:ext uri="{FF2B5EF4-FFF2-40B4-BE49-F238E27FC236}">
                <a16:creationId xmlns:a16="http://schemas.microsoft.com/office/drawing/2014/main" id="{A8F81EC9-BF07-AD9E-7CA7-2AFED7FA697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79737" y="1565938"/>
            <a:ext cx="450379" cy="469661"/>
          </a:xfrm>
          <a:prstGeom prst="rect">
            <a:avLst/>
          </a:prstGeom>
        </p:spPr>
      </p:pic>
      <p:cxnSp>
        <p:nvCxnSpPr>
          <p:cNvPr id="63" name="Elbow Connector 2068">
            <a:extLst>
              <a:ext uri="{FF2B5EF4-FFF2-40B4-BE49-F238E27FC236}">
                <a16:creationId xmlns:a16="http://schemas.microsoft.com/office/drawing/2014/main" id="{36C6FDE6-EEAC-4BDE-463B-A2C2376F89D5}"/>
              </a:ext>
            </a:extLst>
          </p:cNvPr>
          <p:cNvCxnSpPr>
            <a:cxnSpLocks/>
            <a:stCxn id="62" idx="2"/>
          </p:cNvCxnSpPr>
          <p:nvPr/>
        </p:nvCxnSpPr>
        <p:spPr>
          <a:xfrm rot="16200000" flipH="1">
            <a:off x="2931351" y="2309174"/>
            <a:ext cx="547152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946D89-65A4-EB39-C885-2F95219E13DD}"/>
              </a:ext>
            </a:extLst>
          </p:cNvPr>
          <p:cNvGrpSpPr/>
          <p:nvPr/>
        </p:nvGrpSpPr>
        <p:grpSpPr>
          <a:xfrm>
            <a:off x="2902388" y="2106316"/>
            <a:ext cx="298480" cy="276999"/>
            <a:chOff x="2937130" y="3932444"/>
            <a:chExt cx="298480" cy="27699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E8BACB-4C50-0457-1C0C-803760A3E798}"/>
                </a:ext>
              </a:extLst>
            </p:cNvPr>
            <p:cNvSpPr/>
            <p:nvPr/>
          </p:nvSpPr>
          <p:spPr>
            <a:xfrm>
              <a:off x="2976746" y="3952175"/>
              <a:ext cx="239088" cy="237538"/>
            </a:xfrm>
            <a:prstGeom prst="ellipse">
              <a:avLst/>
            </a:prstGeom>
            <a:solidFill>
              <a:srgbClr val="55A51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endParaRPr lang="en-US" sz="10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75F38D-2F2B-C819-603B-79167D883994}"/>
                </a:ext>
              </a:extLst>
            </p:cNvPr>
            <p:cNvSpPr txBox="1"/>
            <p:nvPr/>
          </p:nvSpPr>
          <p:spPr>
            <a:xfrm>
              <a:off x="2937130" y="3932444"/>
              <a:ext cx="29848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065"/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</a:rPr>
                <a:t> 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50654C3-9443-CCD5-F9BE-70A25A4340E3}"/>
              </a:ext>
            </a:extLst>
          </p:cNvPr>
          <p:cNvGrpSpPr/>
          <p:nvPr/>
        </p:nvGrpSpPr>
        <p:grpSpPr>
          <a:xfrm>
            <a:off x="6009136" y="2713606"/>
            <a:ext cx="336952" cy="276999"/>
            <a:chOff x="3849215" y="3623783"/>
            <a:chExt cx="336952" cy="276999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E5850F3-9B56-CEC3-EF38-58B0887655C9}"/>
                </a:ext>
              </a:extLst>
            </p:cNvPr>
            <p:cNvSpPr/>
            <p:nvPr/>
          </p:nvSpPr>
          <p:spPr>
            <a:xfrm>
              <a:off x="3880031" y="3647848"/>
              <a:ext cx="239088" cy="237538"/>
            </a:xfrm>
            <a:prstGeom prst="ellipse">
              <a:avLst/>
            </a:prstGeom>
            <a:solidFill>
              <a:srgbClr val="55A51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endParaRPr lang="en-US" sz="10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D0ABDC-093F-CA28-5F98-AE314426926F}"/>
                </a:ext>
              </a:extLst>
            </p:cNvPr>
            <p:cNvSpPr txBox="1"/>
            <p:nvPr/>
          </p:nvSpPr>
          <p:spPr>
            <a:xfrm>
              <a:off x="3849215" y="3623783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065"/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</a:rPr>
                <a:t>4a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4F63249-1413-F8DB-1BE5-7C1C18FED798}"/>
              </a:ext>
            </a:extLst>
          </p:cNvPr>
          <p:cNvGrpSpPr/>
          <p:nvPr/>
        </p:nvGrpSpPr>
        <p:grpSpPr>
          <a:xfrm>
            <a:off x="6898997" y="1937441"/>
            <a:ext cx="343364" cy="276999"/>
            <a:chOff x="3849215" y="3623783"/>
            <a:chExt cx="343364" cy="27699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1C1177-32AD-037E-AB5E-E0DC161E0BF4}"/>
                </a:ext>
              </a:extLst>
            </p:cNvPr>
            <p:cNvSpPr/>
            <p:nvPr/>
          </p:nvSpPr>
          <p:spPr>
            <a:xfrm>
              <a:off x="3880031" y="3647848"/>
              <a:ext cx="239088" cy="237538"/>
            </a:xfrm>
            <a:prstGeom prst="ellipse">
              <a:avLst/>
            </a:prstGeom>
            <a:solidFill>
              <a:srgbClr val="55A51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5"/>
              <a:endParaRPr lang="en-US" sz="10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420ABCB-2025-5B88-6364-560C6FA09D43}"/>
                </a:ext>
              </a:extLst>
            </p:cNvPr>
            <p:cNvSpPr txBox="1"/>
            <p:nvPr/>
          </p:nvSpPr>
          <p:spPr>
            <a:xfrm>
              <a:off x="3849215" y="3623783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065"/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</a:rPr>
                <a:t>4b</a:t>
              </a:r>
            </a:p>
          </p:txBody>
        </p:sp>
      </p:grpSp>
      <p:pic>
        <p:nvPicPr>
          <p:cNvPr id="85" name="Picture 84" descr="A black rectangular object with a rectangle in the middle&#10;&#10;AI-generated content may be incorrect.">
            <a:extLst>
              <a:ext uri="{FF2B5EF4-FFF2-40B4-BE49-F238E27FC236}">
                <a16:creationId xmlns:a16="http://schemas.microsoft.com/office/drawing/2014/main" id="{698C55B0-723A-058A-1D22-21CA348A2B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44156" y="1504335"/>
            <a:ext cx="565243" cy="375277"/>
          </a:xfrm>
          <a:prstGeom prst="rect">
            <a:avLst/>
          </a:prstGeom>
        </p:spPr>
      </p:pic>
      <p:cxnSp>
        <p:nvCxnSpPr>
          <p:cNvPr id="86" name="Elbow Connector 2068">
            <a:extLst>
              <a:ext uri="{FF2B5EF4-FFF2-40B4-BE49-F238E27FC236}">
                <a16:creationId xmlns:a16="http://schemas.microsoft.com/office/drawing/2014/main" id="{3FB3CC19-0EB3-C9F4-372D-D454CDF3B67C}"/>
              </a:ext>
            </a:extLst>
          </p:cNvPr>
          <p:cNvCxnSpPr>
            <a:cxnSpLocks/>
            <a:endCxn id="85" idx="2"/>
          </p:cNvCxnSpPr>
          <p:nvPr/>
        </p:nvCxnSpPr>
        <p:spPr>
          <a:xfrm rot="16200000" flipV="1">
            <a:off x="6679802" y="2126589"/>
            <a:ext cx="502553" cy="8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F1827FA-CCFF-D33F-4280-B2C30F73EFF3}"/>
              </a:ext>
            </a:extLst>
          </p:cNvPr>
          <p:cNvSpPr txBox="1"/>
          <p:nvPr/>
        </p:nvSpPr>
        <p:spPr>
          <a:xfrm>
            <a:off x="6509537" y="1939842"/>
            <a:ext cx="59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65"/>
            <a:r>
              <a:rPr lang="en-US" sz="900" dirty="0">
                <a:solidFill>
                  <a:srgbClr val="000000">
                    <a:lumMod val="25000"/>
                  </a:srgbClr>
                </a:solidFill>
                <a:latin typeface="Calibri" panose="020F0502020204030204"/>
              </a:rPr>
              <a:t>Other Inputs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729F49E-C32C-745B-922B-4A5BBAF2CA91}"/>
              </a:ext>
            </a:extLst>
          </p:cNvPr>
          <p:cNvSpPr txBox="1"/>
          <p:nvPr/>
        </p:nvSpPr>
        <p:spPr>
          <a:xfrm>
            <a:off x="6389998" y="3753384"/>
            <a:ext cx="19923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How to retain the customer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Input: Customer Profile, Churn Reason Summary, Customer Value (LTV), Historical Offers, Offer Catalogue, Customer Travel Habits etc..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Output: Best Offers, Reasoning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9F700FD-6873-9CB2-8BCA-52546CE7A0C3}"/>
              </a:ext>
            </a:extLst>
          </p:cNvPr>
          <p:cNvSpPr txBox="1"/>
          <p:nvPr/>
        </p:nvSpPr>
        <p:spPr>
          <a:xfrm>
            <a:off x="8308238" y="5095691"/>
            <a:ext cx="1822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Evaluate:</a:t>
            </a:r>
          </a:p>
          <a:p>
            <a:pPr marL="628512" lvl="1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Acceptance Likelihood</a:t>
            </a:r>
          </a:p>
          <a:p>
            <a:pPr marL="628512" lvl="1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Expected Uplift</a:t>
            </a:r>
          </a:p>
          <a:p>
            <a:pPr marL="628512" lvl="1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Offer Ranking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Test against virtual personas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Choose wisely, keep experience positive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Calibri" panose="020F0502020204030204"/>
              </a:rPr>
              <a:t>Notify customer on the preferred channel</a:t>
            </a: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000000"/>
              </a:solidFill>
              <a:latin typeface="Calibri" panose="020F0502020204030204"/>
            </a:endParaRPr>
          </a:p>
          <a:p>
            <a:pPr marL="171392" indent="-171392" defTabSz="914065"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375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55030-053B-4BA2-B0C7-D06B76AA4994}"/>
              </a:ext>
            </a:extLst>
          </p:cNvPr>
          <p:cNvSpPr txBox="1"/>
          <p:nvPr/>
        </p:nvSpPr>
        <p:spPr>
          <a:xfrm>
            <a:off x="2998068" y="2636912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66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463611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75000"/>
          </a:schemeClr>
        </a:solidFill>
        <a:ln>
          <a:noFill/>
        </a:ln>
      </a:spPr>
      <a:bodyPr rtlCol="0" anchor="ctr"/>
      <a:lstStyle>
        <a:defPPr algn="ctr" defTabSz="685783">
          <a:defRPr sz="1100" b="1" dirty="0" smtClean="0">
            <a:solidFill>
              <a:schemeClr val="bg1"/>
            </a:solidFill>
            <a:latin typeface="Calibri" panose="020F0502020204030204"/>
          </a:defRPr>
        </a:defPPr>
      </a:lstStyle>
      <a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2.xml><?xml version="1.0" encoding="utf-8"?>
<a:theme xmlns:a="http://schemas.openxmlformats.org/drawingml/2006/main" name="1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75000"/>
          </a:schemeClr>
        </a:solidFill>
        <a:ln>
          <a:noFill/>
        </a:ln>
      </a:spPr>
      <a:bodyPr rtlCol="0" anchor="ctr"/>
      <a:lstStyle>
        <a:defPPr algn="ctr" defTabSz="685783">
          <a:defRPr sz="1100" b="1" dirty="0" smtClean="0">
            <a:solidFill>
              <a:schemeClr val="bg1"/>
            </a:solidFill>
            <a:latin typeface="Calibri" panose="020F0502020204030204"/>
          </a:defRPr>
        </a:defPPr>
      </a:lstStyle>
      <a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3.xml><?xml version="1.0" encoding="utf-8"?>
<a:theme xmlns:a="http://schemas.openxmlformats.org/drawingml/2006/main" name="2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Siemens Executive Meeting 27Feb2020_V6" id="{16F47FD2-CA02-4963-AD21-19B523682085}" vid="{EECFE1A5-EEC2-456F-B541-B1A4260E9AF3}"/>
    </a:ext>
  </a:extLst>
</a:theme>
</file>

<file path=ppt/theme/theme4.xml><?xml version="1.0" encoding="utf-8"?>
<a:theme xmlns:a="http://schemas.openxmlformats.org/drawingml/2006/main" name="Title Slide Blank_3">
  <a:themeElements>
    <a:clrScheme name="TCS New Color Palette">
      <a:dk1>
        <a:sysClr val="windowText" lastClr="000000"/>
      </a:dk1>
      <a:lt1>
        <a:sysClr val="window" lastClr="FFFFFF"/>
      </a:lt1>
      <a:dk2>
        <a:srgbClr val="1E2323"/>
      </a:dk2>
      <a:lt2>
        <a:srgbClr val="F4F3F9"/>
      </a:lt2>
      <a:accent1>
        <a:srgbClr val="64E6E1"/>
      </a:accent1>
      <a:accent2>
        <a:srgbClr val="007DC5"/>
      </a:accent2>
      <a:accent3>
        <a:srgbClr val="4D2F9E"/>
      </a:accent3>
      <a:accent4>
        <a:srgbClr val="BE0046"/>
      </a:accent4>
      <a:accent5>
        <a:srgbClr val="EB5000"/>
      </a:accent5>
      <a:accent6>
        <a:srgbClr val="FFE600"/>
      </a:accent6>
      <a:hlink>
        <a:srgbClr val="007DC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White">
      <a:srgbClr val="F4F3F9"/>
    </a:custClr>
    <a:custClr name="TCS Black">
      <a:srgbClr val="1E2323"/>
    </a:custClr>
    <a:custClr name="TCS Pink">
      <a:srgbClr val="F03782"/>
    </a:custClr>
    <a:custClr name="TCS Green 1">
      <a:srgbClr val="00ACAC"/>
    </a:custClr>
    <a:custClr name="TCS Green 2">
      <a:srgbClr val="1ACFCF"/>
    </a:custClr>
    <a:custClr name="TCS Green 3">
      <a:srgbClr val="64E6E1"/>
    </a:custClr>
    <a:custClr name="TCS Green 4">
      <a:srgbClr val="83EBE7"/>
    </a:custClr>
    <a:custClr name="TCS Green 5">
      <a:srgbClr val="A2F0ED"/>
    </a:custClr>
    <a:custClr name="TCS Green 6">
      <a:srgbClr val="C1F5F3"/>
    </a:custClr>
    <a:custClr name="TCS Blue 1">
      <a:srgbClr val="154B8C"/>
    </a:custClr>
    <a:custClr name="TCS Blue 2">
      <a:srgbClr val="005B9C"/>
    </a:custClr>
    <a:custClr name="TCS Blue 3">
      <a:srgbClr val="007DC5"/>
    </a:custClr>
    <a:custClr name="TCS Blue 4">
      <a:srgbClr val="47A3EB"/>
    </a:custClr>
    <a:custClr name="TCS Blue 5">
      <a:srgbClr val="75BAF0"/>
    </a:custClr>
    <a:custClr name="TCS Blue 6">
      <a:srgbClr val="A3D1F5"/>
    </a:custClr>
    <a:custClr name="TCS Purple 1">
      <a:srgbClr val="4D0092"/>
    </a:custClr>
    <a:custClr name="TCS Purple 2">
      <a:srgbClr val="4D129E"/>
    </a:custClr>
    <a:custClr name="TCS Purple 3">
      <a:srgbClr val="4D2F9E"/>
    </a:custClr>
    <a:custClr name="TCS Purple 4">
      <a:srgbClr val="7159B1"/>
    </a:custClr>
    <a:custClr name="TCS Purple 5">
      <a:srgbClr val="9482C5"/>
    </a:custClr>
    <a:custClr name="TCS Purple 6">
      <a:srgbClr val="B8ACD8"/>
    </a:custClr>
    <a:custClr name="TCS Magenta 1">
      <a:srgbClr val="8F0035"/>
    </a:custClr>
    <a:custClr name="TCS Magenta 2">
      <a:srgbClr val="A30046"/>
    </a:custClr>
    <a:custClr name="TCS Magenta 3">
      <a:srgbClr val="BE0046"/>
    </a:custClr>
    <a:custClr name="TCS Magenta 4">
      <a:srgbClr val="CB336B"/>
    </a:custClr>
    <a:custClr name="TCS Magenta 5">
      <a:srgbClr val="D86690"/>
    </a:custClr>
    <a:custClr name="TCS Magenta 6">
      <a:srgbClr val="E599B5"/>
    </a:custClr>
    <a:custClr name="TCS Orange 1">
      <a:srgbClr val="B03C00"/>
    </a:custClr>
    <a:custClr name="TCS Orange 2">
      <a:srgbClr val="CD5000"/>
    </a:custClr>
    <a:custClr name="TCS Orange 3">
      <a:srgbClr val="EB5000"/>
    </a:custClr>
    <a:custClr name="TCS Orange 4">
      <a:srgbClr val="EF7333"/>
    </a:custClr>
    <a:custClr name="TCS Orange 5">
      <a:srgbClr val="F39666"/>
    </a:custClr>
    <a:custClr name="TCS Orange 6">
      <a:srgbClr val="F7B999"/>
    </a:custClr>
    <a:custClr name="TCS Yellow 1">
      <a:srgbClr val="FFBC00"/>
    </a:custClr>
    <a:custClr name="TCS Yellow 2">
      <a:srgbClr val="FFD300"/>
    </a:custClr>
    <a:custClr name="TCS Yellow 3">
      <a:srgbClr val="FFE600"/>
    </a:custClr>
    <a:custClr name="TCS Yellow 4">
      <a:srgbClr val="FFEB33"/>
    </a:custClr>
    <a:custClr name="TCS Yellow 5">
      <a:srgbClr val="FFF066"/>
    </a:custClr>
    <a:custClr name="TCS Yellow 6">
      <a:srgbClr val="FFF599"/>
    </a:custClr>
  </a:custClrLst>
  <a:extLst>
    <a:ext uri="{05A4C25C-085E-4340-85A3-A5531E510DB2}">
      <thm15:themeFamily xmlns:thm15="http://schemas.microsoft.com/office/thememl/2012/main" name="TCS Building on belief PPT template" id="{DDDA585A-DC68-4F4F-89CC-C3A7FEEEEAA5}" vid="{088422CC-BB39-473A-8192-AA507A799B3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C1471B8D7D0140B80844F36E9E8FAB" ma:contentTypeVersion="10" ma:contentTypeDescription="Create a new document." ma:contentTypeScope="" ma:versionID="8bab03bc5c32af20844d84dfdefada64">
  <xsd:schema xmlns:xsd="http://www.w3.org/2001/XMLSchema" xmlns:xs="http://www.w3.org/2001/XMLSchema" xmlns:p="http://schemas.microsoft.com/office/2006/metadata/properties" xmlns:ns2="8375ae03-3bf5-4892-b320-43b959b98fa6" xmlns:ns3="0161eb14-a0cd-43bf-beb5-c1b30c551247" targetNamespace="http://schemas.microsoft.com/office/2006/metadata/properties" ma:root="true" ma:fieldsID="b36126eb0977d4dd0160bd3437c7252f" ns2:_="" ns3:_="">
    <xsd:import namespace="8375ae03-3bf5-4892-b320-43b959b98fa6"/>
    <xsd:import namespace="0161eb14-a0cd-43bf-beb5-c1b30c5512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75ae03-3bf5-4892-b320-43b959b98f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1eb14-a0cd-43bf-beb5-c1b30c55124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EFD920-E3EB-45CB-99BD-4C40193DA67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b4341d6-9f8d-4872-b449-653be0daa0da"/>
    <ds:schemaRef ds:uri="http://purl.org/dc/terms/"/>
    <ds:schemaRef ds:uri="http://schemas.openxmlformats.org/package/2006/metadata/core-properties"/>
    <ds:schemaRef ds:uri="41a626a5-752f-47f0-bfe8-8c74d27b62f1"/>
    <ds:schemaRef ds:uri="http://www.w3.org/XML/1998/namespace"/>
    <ds:schemaRef ds:uri="http://purl.org/dc/dcmitype/"/>
  </ds:schemaRefs>
</ds:datastoreItem>
</file>

<file path=customXml/itemProps10.xml><?xml version="1.0" encoding="utf-8"?>
<ds:datastoreItem xmlns:ds="http://schemas.openxmlformats.org/officeDocument/2006/customXml" ds:itemID="{EDBD0A1E-CF74-4A38-87FB-940E3042A401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b4341d6-9f8d-4872-b449-653be0daa0da"/>
    <ds:schemaRef ds:uri="http://purl.org/dc/terms/"/>
    <ds:schemaRef ds:uri="http://schemas.openxmlformats.org/package/2006/metadata/core-properties"/>
    <ds:schemaRef ds:uri="41a626a5-752f-47f0-bfe8-8c74d27b62f1"/>
    <ds:schemaRef ds:uri="http://www.w3.org/XML/1998/namespace"/>
    <ds:schemaRef ds:uri="http://purl.org/dc/dcmitype/"/>
  </ds:schemaRefs>
</ds:datastoreItem>
</file>

<file path=customXml/itemProps11.xml><?xml version="1.0" encoding="utf-8"?>
<ds:datastoreItem xmlns:ds="http://schemas.openxmlformats.org/officeDocument/2006/customXml" ds:itemID="{D7773B6E-26DF-4FC7-BAD3-5A3FEB6AB16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b4341d6-9f8d-4872-b449-653be0daa0da"/>
    <ds:schemaRef ds:uri="http://purl.org/dc/terms/"/>
    <ds:schemaRef ds:uri="http://schemas.openxmlformats.org/package/2006/metadata/core-properties"/>
    <ds:schemaRef ds:uri="41a626a5-752f-47f0-bfe8-8c74d27b62f1"/>
    <ds:schemaRef ds:uri="http://www.w3.org/XML/1998/namespace"/>
    <ds:schemaRef ds:uri="http://purl.org/dc/dcmitype/"/>
  </ds:schemaRefs>
</ds:datastoreItem>
</file>

<file path=customXml/itemProps12.xml><?xml version="1.0" encoding="utf-8"?>
<ds:datastoreItem xmlns:ds="http://schemas.openxmlformats.org/officeDocument/2006/customXml" ds:itemID="{8AC42F53-EE24-46AF-A4AC-85FB4F589348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b4341d6-9f8d-4872-b449-653be0daa0da"/>
    <ds:schemaRef ds:uri="http://purl.org/dc/terms/"/>
    <ds:schemaRef ds:uri="http://schemas.openxmlformats.org/package/2006/metadata/core-properties"/>
    <ds:schemaRef ds:uri="41a626a5-752f-47f0-bfe8-8c74d27b62f1"/>
    <ds:schemaRef ds:uri="http://www.w3.org/XML/1998/namespace"/>
    <ds:schemaRef ds:uri="http://purl.org/dc/dcmitype/"/>
  </ds:schemaRefs>
</ds:datastoreItem>
</file>

<file path=customXml/itemProps13.xml><?xml version="1.0" encoding="utf-8"?>
<ds:datastoreItem xmlns:ds="http://schemas.openxmlformats.org/officeDocument/2006/customXml" ds:itemID="{B5FE5E96-D539-4006-8B4B-950E31FF319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b4341d6-9f8d-4872-b449-653be0daa0da"/>
    <ds:schemaRef ds:uri="http://purl.org/dc/terms/"/>
    <ds:schemaRef ds:uri="http://schemas.openxmlformats.org/package/2006/metadata/core-properties"/>
    <ds:schemaRef ds:uri="41a626a5-752f-47f0-bfe8-8c74d27b62f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28D3C5F-E1E2-4293-8ED8-6397ECF2E1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75ae03-3bf5-4892-b320-43b959b98fa6"/>
    <ds:schemaRef ds:uri="0161eb14-a0cd-43bf-beb5-c1b30c5512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11CC4C-D3EA-4028-A327-6636144F8964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b4341d6-9f8d-4872-b449-653be0daa0da"/>
    <ds:schemaRef ds:uri="http://purl.org/dc/terms/"/>
    <ds:schemaRef ds:uri="http://schemas.openxmlformats.org/package/2006/metadata/core-properties"/>
    <ds:schemaRef ds:uri="41a626a5-752f-47f0-bfe8-8c74d27b62f1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02DF7619-6947-4977-8DFA-EA1A11F3BA9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b4341d6-9f8d-4872-b449-653be0daa0da"/>
    <ds:schemaRef ds:uri="41a626a5-752f-47f0-bfe8-8c74d27b62f1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C2023966-0DE0-49FD-8B59-261FDF7E1B3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b4341d6-9f8d-4872-b449-653be0daa0da"/>
    <ds:schemaRef ds:uri="http://purl.org/dc/terms/"/>
    <ds:schemaRef ds:uri="http://schemas.openxmlformats.org/package/2006/metadata/core-properties"/>
    <ds:schemaRef ds:uri="41a626a5-752f-47f0-bfe8-8c74d27b62f1"/>
    <ds:schemaRef ds:uri="http://www.w3.org/XML/1998/namespace"/>
    <ds:schemaRef ds:uri="http://purl.org/dc/dcmitype/"/>
  </ds:schemaRefs>
</ds:datastoreItem>
</file>

<file path=customXml/itemProps6.xml><?xml version="1.0" encoding="utf-8"?>
<ds:datastoreItem xmlns:ds="http://schemas.openxmlformats.org/officeDocument/2006/customXml" ds:itemID="{913E66B4-70F6-42D5-98E3-946D8E3D689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b4341d6-9f8d-4872-b449-653be0daa0da"/>
    <ds:schemaRef ds:uri="http://purl.org/dc/terms/"/>
    <ds:schemaRef ds:uri="http://schemas.openxmlformats.org/package/2006/metadata/core-properties"/>
    <ds:schemaRef ds:uri="41a626a5-752f-47f0-bfe8-8c74d27b62f1"/>
    <ds:schemaRef ds:uri="http://www.w3.org/XML/1998/namespace"/>
    <ds:schemaRef ds:uri="http://purl.org/dc/dcmitype/"/>
  </ds:schemaRefs>
</ds:datastoreItem>
</file>

<file path=customXml/itemProps7.xml><?xml version="1.0" encoding="utf-8"?>
<ds:datastoreItem xmlns:ds="http://schemas.openxmlformats.org/officeDocument/2006/customXml" ds:itemID="{4B5EB1AC-0E9C-40A4-871C-E541CFB64638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b4341d6-9f8d-4872-b449-653be0daa0da"/>
    <ds:schemaRef ds:uri="http://purl.org/dc/terms/"/>
    <ds:schemaRef ds:uri="http://schemas.openxmlformats.org/package/2006/metadata/core-properties"/>
    <ds:schemaRef ds:uri="41a626a5-752f-47f0-bfe8-8c74d27b62f1"/>
    <ds:schemaRef ds:uri="http://www.w3.org/XML/1998/namespace"/>
    <ds:schemaRef ds:uri="http://purl.org/dc/dcmitype/"/>
  </ds:schemaRefs>
</ds:datastoreItem>
</file>

<file path=customXml/itemProps8.xml><?xml version="1.0" encoding="utf-8"?>
<ds:datastoreItem xmlns:ds="http://schemas.openxmlformats.org/officeDocument/2006/customXml" ds:itemID="{204DD4DE-F302-49D1-92C1-B71ABE2F082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b4341d6-9f8d-4872-b449-653be0daa0da"/>
    <ds:schemaRef ds:uri="http://purl.org/dc/terms/"/>
    <ds:schemaRef ds:uri="http://schemas.openxmlformats.org/package/2006/metadata/core-properties"/>
    <ds:schemaRef ds:uri="41a626a5-752f-47f0-bfe8-8c74d27b62f1"/>
    <ds:schemaRef ds:uri="http://www.w3.org/XML/1998/namespace"/>
    <ds:schemaRef ds:uri="http://purl.org/dc/dcmitype/"/>
  </ds:schemaRefs>
</ds:datastoreItem>
</file>

<file path=customXml/itemProps9.xml><?xml version="1.0" encoding="utf-8"?>
<ds:datastoreItem xmlns:ds="http://schemas.openxmlformats.org/officeDocument/2006/customXml" ds:itemID="{2477E1B8-A717-45E5-AA96-8C3239FEDF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166</Words>
  <Application>Microsoft Office PowerPoint</Application>
  <PresentationFormat>Custom</PresentationFormat>
  <Paragraphs>49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14" baseType="lpstr">
      <vt:lpstr>Arial</vt:lpstr>
      <vt:lpstr>Calibri</vt:lpstr>
      <vt:lpstr>Courier New</vt:lpstr>
      <vt:lpstr>Myriad Pro</vt:lpstr>
      <vt:lpstr>Noto Sans Symbols</vt:lpstr>
      <vt:lpstr>Symbol</vt:lpstr>
      <vt:lpstr>Times</vt:lpstr>
      <vt:lpstr>Wingdings</vt:lpstr>
      <vt:lpstr>Corp PPT Template 2017_16x9</vt:lpstr>
      <vt:lpstr>1_Corp PPT Template 2017_16x9</vt:lpstr>
      <vt:lpstr>2_Corp PPT Template 2017_16x9</vt:lpstr>
      <vt:lpstr>Title Slide Blank_3</vt:lpstr>
      <vt:lpstr>Churn Prediction – CORA Architecture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TCS Response to SONY  for   Microsoft Messaging, Collaboration –  Directory &amp; Device Management Services</dc:title>
  <dc:creator>TCS</dc:creator>
  <cp:lastModifiedBy>GOPINATH PRATTI</cp:lastModifiedBy>
  <cp:revision>1233</cp:revision>
  <dcterms:created xsi:type="dcterms:W3CDTF">2020-03-23T14:32:01Z</dcterms:created>
  <dcterms:modified xsi:type="dcterms:W3CDTF">2025-12-05T01:29:23Z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0x0101005CC1471B8D7D0140B80844F36E9E8FAB</vt:lpwstr>
  </property>
</Properties>
</file>